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585" r:id="rId4"/>
    <p:sldMasterId id="2147494609" r:id="rId5"/>
    <p:sldMasterId id="2147494622" r:id="rId6"/>
  </p:sldMasterIdLst>
  <p:notesMasterIdLst>
    <p:notesMasterId r:id="rId40"/>
  </p:notesMasterIdLst>
  <p:handoutMasterIdLst>
    <p:handoutMasterId r:id="rId41"/>
  </p:handoutMasterIdLst>
  <p:sldIdLst>
    <p:sldId id="548" r:id="rId7"/>
    <p:sldId id="549" r:id="rId8"/>
    <p:sldId id="550" r:id="rId9"/>
    <p:sldId id="573" r:id="rId10"/>
    <p:sldId id="552" r:id="rId11"/>
    <p:sldId id="553" r:id="rId12"/>
    <p:sldId id="554" r:id="rId13"/>
    <p:sldId id="574" r:id="rId14"/>
    <p:sldId id="579" r:id="rId15"/>
    <p:sldId id="556" r:id="rId16"/>
    <p:sldId id="557" r:id="rId17"/>
    <p:sldId id="558" r:id="rId18"/>
    <p:sldId id="559" r:id="rId19"/>
    <p:sldId id="560" r:id="rId20"/>
    <p:sldId id="570" r:id="rId21"/>
    <p:sldId id="571" r:id="rId22"/>
    <p:sldId id="561" r:id="rId23"/>
    <p:sldId id="562" r:id="rId24"/>
    <p:sldId id="572" r:id="rId25"/>
    <p:sldId id="581" r:id="rId26"/>
    <p:sldId id="582" r:id="rId27"/>
    <p:sldId id="575" r:id="rId28"/>
    <p:sldId id="578" r:id="rId29"/>
    <p:sldId id="564" r:id="rId30"/>
    <p:sldId id="580" r:id="rId31"/>
    <p:sldId id="565" r:id="rId32"/>
    <p:sldId id="576" r:id="rId33"/>
    <p:sldId id="577" r:id="rId34"/>
    <p:sldId id="568" r:id="rId35"/>
    <p:sldId id="584" r:id="rId36"/>
    <p:sldId id="585" r:id="rId37"/>
    <p:sldId id="583" r:id="rId38"/>
    <p:sldId id="569" r:id="rId39"/>
  </p:sldIdLst>
  <p:sldSz cx="12188825" cy="6858000"/>
  <p:notesSz cx="6858000" cy="9144000"/>
  <p:defaultTextStyle>
    <a:defPPr>
      <a:defRPr lang="en-US"/>
    </a:defPPr>
    <a:lvl1pPr algn="l" defTabSz="608013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608013" indent="-150813" algn="l" defTabSz="608013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1217613" indent="-303213" algn="l" defTabSz="608013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825625" indent="-454025" algn="l" defTabSz="608013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2435225" indent="-606425" algn="l" defTabSz="608013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EB60"/>
    <a:srgbClr val="E9683B"/>
    <a:srgbClr val="4CBA79"/>
    <a:srgbClr val="5454E9"/>
    <a:srgbClr val="865CF0"/>
    <a:srgbClr val="FF7F00"/>
    <a:srgbClr val="020B0F"/>
    <a:srgbClr val="000000"/>
    <a:srgbClr val="272166"/>
    <a:srgbClr val="FF40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393" autoAdjust="0"/>
    <p:restoredTop sz="95735" autoAdjust="0"/>
  </p:normalViewPr>
  <p:slideViewPr>
    <p:cSldViewPr snapToGrid="0" snapToObjects="1">
      <p:cViewPr varScale="1">
        <p:scale>
          <a:sx n="84" d="100"/>
          <a:sy n="84" d="100"/>
        </p:scale>
        <p:origin x="912" y="176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125" d="100"/>
          <a:sy n="125" d="100"/>
        </p:scale>
        <p:origin x="3480" y="1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presProps" Target="presProps.xml"/><Relationship Id="rId7" Type="http://schemas.openxmlformats.org/officeDocument/2006/relationships/slide" Target="slides/slid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viewProps" Target="viewProps.xml"/><Relationship Id="rId8" Type="http://schemas.openxmlformats.org/officeDocument/2006/relationships/slide" Target="slides/slide2.xml"/><Relationship Id="rId3" Type="http://schemas.openxmlformats.org/officeDocument/2006/relationships/customXml" Target="../customXml/item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20" Type="http://schemas.openxmlformats.org/officeDocument/2006/relationships/slide" Target="slides/slide14.xml"/><Relationship Id="rId41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Ventas</c:v>
                </c:pt>
              </c:strCache>
            </c:strRef>
          </c:tx>
          <c:dPt>
            <c:idx val="0"/>
            <c:bubble3D val="0"/>
            <c:spPr>
              <a:solidFill>
                <a:schemeClr val="tx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604-5E42-B5AF-67A07A52B22C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3604-5E42-B5AF-67A07A52B22C}"/>
              </c:ext>
            </c:extLst>
          </c:dPt>
          <c:dPt>
            <c:idx val="2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604-5E42-B5AF-67A07A52B22C}"/>
              </c:ext>
            </c:extLst>
          </c:dPt>
          <c:dPt>
            <c:idx val="3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3604-5E42-B5AF-67A07A52B22C}"/>
              </c:ext>
            </c:extLst>
          </c:dPt>
          <c:cat>
            <c:strRef>
              <c:f>Hoja1!$A$2:$A$5</c:f>
              <c:strCache>
                <c:ptCount val="4"/>
                <c:pt idx="0">
                  <c:v>1er trim.</c:v>
                </c:pt>
                <c:pt idx="1">
                  <c:v>2º trim.</c:v>
                </c:pt>
                <c:pt idx="2">
                  <c:v>3er trim.</c:v>
                </c:pt>
                <c:pt idx="3">
                  <c:v>4º trim.</c:v>
                </c:pt>
              </c:strCache>
            </c:strRef>
          </c:cat>
          <c:val>
            <c:numRef>
              <c:f>Hoja1!$B$2:$B$5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604-5E42-B5AF-67A07A52B22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8761151604340338E-2"/>
          <c:y val="2.6469101445057572E-2"/>
          <c:w val="0.96247769679131934"/>
          <c:h val="0.8021160881358552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Serie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Hoja1!$A$2:$A$5</c:f>
              <c:strCache>
                <c:ptCount val="4"/>
                <c:pt idx="0">
                  <c:v>Categoría 1</c:v>
                </c:pt>
                <c:pt idx="1">
                  <c:v>Categoría 2</c:v>
                </c:pt>
                <c:pt idx="2">
                  <c:v>Categoría 3</c:v>
                </c:pt>
                <c:pt idx="3">
                  <c:v>Categoría 4</c:v>
                </c:pt>
              </c:strCache>
            </c:strRef>
          </c:cat>
          <c:val>
            <c:numRef>
              <c:f>Hoja1!$B$2:$B$5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A1D-B143-A647-44F552A8F11C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Serie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Hoja1!$A$2:$A$5</c:f>
              <c:strCache>
                <c:ptCount val="4"/>
                <c:pt idx="0">
                  <c:v>Categoría 1</c:v>
                </c:pt>
                <c:pt idx="1">
                  <c:v>Categoría 2</c:v>
                </c:pt>
                <c:pt idx="2">
                  <c:v>Categoría 3</c:v>
                </c:pt>
                <c:pt idx="3">
                  <c:v>Categoría 4</c:v>
                </c:pt>
              </c:strCache>
            </c:strRef>
          </c:cat>
          <c:val>
            <c:numRef>
              <c:f>Hoja1!$C$2:$C$5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A1D-B143-A647-44F552A8F11C}"/>
            </c:ext>
          </c:extLst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Serie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Hoja1!$A$2:$A$5</c:f>
              <c:strCache>
                <c:ptCount val="4"/>
                <c:pt idx="0">
                  <c:v>Categoría 1</c:v>
                </c:pt>
                <c:pt idx="1">
                  <c:v>Categoría 2</c:v>
                </c:pt>
                <c:pt idx="2">
                  <c:v>Categoría 3</c:v>
                </c:pt>
                <c:pt idx="3">
                  <c:v>Categoría 4</c:v>
                </c:pt>
              </c:strCache>
            </c:strRef>
          </c:cat>
          <c:val>
            <c:numRef>
              <c:f>Hoja1!$D$2:$D$5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A1D-B143-A647-44F552A8F11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4643327"/>
        <c:axId val="264829327"/>
      </c:barChart>
      <c:catAx>
        <c:axId val="174643327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64829327"/>
        <c:crosses val="autoZero"/>
        <c:auto val="1"/>
        <c:lblAlgn val="ctr"/>
        <c:lblOffset val="100"/>
        <c:noMultiLvlLbl val="0"/>
      </c:catAx>
      <c:valAx>
        <c:axId val="264829327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7464332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5624832297866385"/>
          <c:y val="0.91463989516947419"/>
          <c:w val="0.48238654203639469"/>
          <c:h val="8.536010483052575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Ventas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2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930-8E41-9ED4-FA191176945D}"/>
              </c:ext>
            </c:extLst>
          </c:dPt>
          <c:dPt>
            <c:idx val="1"/>
            <c:bubble3D val="0"/>
            <c:spPr>
              <a:solidFill>
                <a:schemeClr val="bg2">
                  <a:lumMod val="20000"/>
                  <a:lumOff val="8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4930-8E41-9ED4-FA191176945D}"/>
              </c:ext>
            </c:extLst>
          </c:dPt>
          <c:dPt>
            <c:idx val="2"/>
            <c:bubble3D val="0"/>
            <c:spPr>
              <a:solidFill>
                <a:schemeClr val="bg2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930-8E41-9ED4-FA191176945D}"/>
              </c:ext>
            </c:extLst>
          </c:dPt>
          <c:dPt>
            <c:idx val="3"/>
            <c:bubble3D val="0"/>
            <c:spPr>
              <a:solidFill>
                <a:schemeClr val="bg2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4930-8E41-9ED4-FA191176945D}"/>
              </c:ext>
            </c:extLst>
          </c:dPt>
          <c:cat>
            <c:strRef>
              <c:f>Hoja1!$A$2:$A$5</c:f>
              <c:strCache>
                <c:ptCount val="4"/>
                <c:pt idx="0">
                  <c:v>1er trim.</c:v>
                </c:pt>
                <c:pt idx="1">
                  <c:v>2º trim.</c:v>
                </c:pt>
                <c:pt idx="2">
                  <c:v>3er trim.</c:v>
                </c:pt>
                <c:pt idx="3">
                  <c:v>4º trim.</c:v>
                </c:pt>
              </c:strCache>
            </c:strRef>
          </c:cat>
          <c:val>
            <c:numRef>
              <c:f>Hoja1!$B$2:$B$5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930-8E41-9ED4-FA19117694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</c:legendEntry>
      <c:layout>
        <c:manualLayout>
          <c:xMode val="edge"/>
          <c:yMode val="edge"/>
          <c:x val="0.80730221832598104"/>
          <c:y val="9.7872194733791091E-4"/>
          <c:w val="0.14745098615922275"/>
          <c:h val="0.9720385396854630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608853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defTabSz="608853">
              <a:defRPr sz="1200">
                <a:latin typeface="Calibri" charset="0"/>
              </a:defRPr>
            </a:lvl1pPr>
          </a:lstStyle>
          <a:p>
            <a:pPr>
              <a:defRPr/>
            </a:pPr>
            <a:fld id="{C3FEF5C1-BBCC-3D42-B35E-B39626702928}" type="datetime1">
              <a:rPr lang="en-US"/>
              <a:pPr>
                <a:defRPr/>
              </a:pPr>
              <a:t>10/28/24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608853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608853">
              <a:defRPr sz="1200">
                <a:latin typeface="Calibri" charset="0"/>
              </a:defRPr>
            </a:lvl1pPr>
          </a:lstStyle>
          <a:p>
            <a:pPr>
              <a:defRPr/>
            </a:pPr>
            <a:fld id="{8A150AC2-2CAD-684B-9F3A-46AC5E45B09D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69973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608853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defTabSz="608853">
              <a:defRPr sz="1200">
                <a:latin typeface="Calibri" charset="0"/>
              </a:defRPr>
            </a:lvl1pPr>
          </a:lstStyle>
          <a:p>
            <a:pPr>
              <a:defRPr/>
            </a:pPr>
            <a:fld id="{D61C9CD6-F72A-9E47-BFED-E6FD178FFA7B}" type="datetime1">
              <a:rPr lang="en-US"/>
              <a:pPr>
                <a:defRPr/>
              </a:pPr>
              <a:t>10/28/24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608853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608853">
              <a:defRPr sz="1200">
                <a:latin typeface="Calibri" charset="0"/>
              </a:defRPr>
            </a:lvl1pPr>
          </a:lstStyle>
          <a:p>
            <a:pPr>
              <a:defRPr/>
            </a:pPr>
            <a:fld id="{B254687C-0F63-C543-8A00-A10F948442DF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17100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608013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608013" algn="l" defTabSz="608013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1217613" algn="l" defTabSz="608013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825625" algn="l" defTabSz="608013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2435225" algn="l" defTabSz="608013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3044266" algn="l" defTabSz="60885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3119" algn="l" defTabSz="60885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1973" algn="l" defTabSz="60885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0826" algn="l" defTabSz="60885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4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13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2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4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4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4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A">
    <p:bg>
      <p:bgPr>
        <a:solidFill>
          <a:srgbClr val="5454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>
            <a:extLst>
              <a:ext uri="{FF2B5EF4-FFF2-40B4-BE49-F238E27FC236}">
                <a16:creationId xmlns:a16="http://schemas.microsoft.com/office/drawing/2014/main" id="{2AB9AEDC-188E-354C-A07D-5C3EE040B805}"/>
              </a:ext>
            </a:extLst>
          </p:cNvPr>
          <p:cNvSpPr/>
          <p:nvPr userDrawn="1"/>
        </p:nvSpPr>
        <p:spPr>
          <a:xfrm>
            <a:off x="488455" y="4681925"/>
            <a:ext cx="4171468" cy="991739"/>
          </a:xfrm>
          <a:prstGeom prst="rect">
            <a:avLst/>
          </a:prstGeom>
          <a:solidFill>
            <a:srgbClr val="E4EB6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853"/>
            <a:endParaRPr lang="es-CO"/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33A07A76-CBC0-1E49-8670-6E1B3AA263E1}"/>
              </a:ext>
            </a:extLst>
          </p:cNvPr>
          <p:cNvSpPr/>
          <p:nvPr userDrawn="1"/>
        </p:nvSpPr>
        <p:spPr>
          <a:xfrm>
            <a:off x="488455" y="2782786"/>
            <a:ext cx="5877176" cy="198264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853"/>
            <a:endParaRPr lang="es-CO"/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id="{7DE7DF8D-6479-FE4C-9724-9DC214F30E5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6779" y="3048000"/>
            <a:ext cx="5397633" cy="1467949"/>
          </a:xfrm>
        </p:spPr>
        <p:txBody>
          <a:bodyPr anchor="b">
            <a:noAutofit/>
          </a:bodyPr>
          <a:lstStyle>
            <a:lvl1pPr>
              <a:defRPr sz="3200" b="0">
                <a:solidFill>
                  <a:srgbClr val="5454E9"/>
                </a:solidFill>
              </a:defRPr>
            </a:lvl1pPr>
          </a:lstStyle>
          <a:p>
            <a:r>
              <a:rPr lang="en-US" dirty="0" err="1"/>
              <a:t>Título</a:t>
            </a:r>
            <a:r>
              <a:rPr lang="en-US" dirty="0"/>
              <a:t> de la </a:t>
            </a:r>
            <a:r>
              <a:rPr lang="en-US" dirty="0" err="1"/>
              <a:t>presentación</a:t>
            </a:r>
            <a:endParaRPr lang="es-CO" dirty="0"/>
          </a:p>
        </p:txBody>
      </p:sp>
      <p:sp>
        <p:nvSpPr>
          <p:cNvPr id="13" name="Marcador de texto 11">
            <a:extLst>
              <a:ext uri="{FF2B5EF4-FFF2-40B4-BE49-F238E27FC236}">
                <a16:creationId xmlns:a16="http://schemas.microsoft.com/office/drawing/2014/main" id="{68424664-B54D-8AA3-6F33-12416094FBA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6779" y="4942976"/>
            <a:ext cx="3736676" cy="522287"/>
          </a:xfrm>
          <a:prstGeom prst="rect">
            <a:avLst/>
          </a:prstGeom>
        </p:spPr>
        <p:txBody>
          <a:bodyPr anchor="t"/>
          <a:lstStyle>
            <a:lvl1pPr algn="l"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s-CO" dirty="0"/>
              <a:t>Subtítulo de la presentación</a:t>
            </a:r>
          </a:p>
        </p:txBody>
      </p:sp>
      <p:pic>
        <p:nvPicPr>
          <p:cNvPr id="11" name="Gráfico 10">
            <a:extLst>
              <a:ext uri="{FF2B5EF4-FFF2-40B4-BE49-F238E27FC236}">
                <a16:creationId xmlns:a16="http://schemas.microsoft.com/office/drawing/2014/main" id="{BB0212C9-E893-9F47-9360-0D6DE02C9BA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25560" y="503315"/>
            <a:ext cx="2844412" cy="1188000"/>
          </a:xfrm>
          <a:prstGeom prst="rect">
            <a:avLst/>
          </a:prstGeom>
        </p:spPr>
      </p:pic>
      <p:pic>
        <p:nvPicPr>
          <p:cNvPr id="12" name="Gráfico 11">
            <a:extLst>
              <a:ext uri="{FF2B5EF4-FFF2-40B4-BE49-F238E27FC236}">
                <a16:creationId xmlns:a16="http://schemas.microsoft.com/office/drawing/2014/main" id="{5F74A43B-3477-D645-8C34-676A7A715DD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492050" y="570632"/>
            <a:ext cx="1271215" cy="1123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6327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39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sión 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E7AD0216-A3FA-5C47-A58F-E913DAAAEF37}"/>
              </a:ext>
            </a:extLst>
          </p:cNvPr>
          <p:cNvSpPr/>
          <p:nvPr userDrawn="1"/>
        </p:nvSpPr>
        <p:spPr>
          <a:xfrm>
            <a:off x="-122830" y="2006221"/>
            <a:ext cx="12484815" cy="4954137"/>
          </a:xfrm>
          <a:prstGeom prst="rect">
            <a:avLst/>
          </a:prstGeom>
          <a:solidFill>
            <a:srgbClr val="5454E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853"/>
            <a:endParaRPr lang="es-CO"/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E35F4BA0-2368-B84A-89F1-6DF87DB538C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8456" y="5519304"/>
            <a:ext cx="2147872" cy="834947"/>
          </a:xfrm>
          <a:prstGeom prst="rect">
            <a:avLst/>
          </a:prstGeom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D57847C2-6AAA-244D-9DCE-011D70428A54}"/>
              </a:ext>
            </a:extLst>
          </p:cNvPr>
          <p:cNvSpPr/>
          <p:nvPr userDrawn="1"/>
        </p:nvSpPr>
        <p:spPr>
          <a:xfrm>
            <a:off x="-122830" y="1269243"/>
            <a:ext cx="8761863" cy="730156"/>
          </a:xfrm>
          <a:prstGeom prst="rect">
            <a:avLst/>
          </a:prstGeom>
          <a:solidFill>
            <a:srgbClr val="865C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853"/>
            <a:endParaRPr lang="es-CO"/>
          </a:p>
        </p:txBody>
      </p:sp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AFB8719D-715E-23DB-8426-45F130FE1D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2131" y="1269242"/>
            <a:ext cx="7628412" cy="73697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2000" b="0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Título de la sección</a:t>
            </a:r>
            <a:endParaRPr lang="es-CO" dirty="0"/>
          </a:p>
        </p:txBody>
      </p:sp>
      <p:pic>
        <p:nvPicPr>
          <p:cNvPr id="10" name="Gráfico 9">
            <a:extLst>
              <a:ext uri="{FF2B5EF4-FFF2-40B4-BE49-F238E27FC236}">
                <a16:creationId xmlns:a16="http://schemas.microsoft.com/office/drawing/2014/main" id="{D818837D-8498-3948-B306-D6441833CEB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15443" y="5656779"/>
            <a:ext cx="1005618" cy="888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6401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sión E">
    <p:bg>
      <p:bgPr>
        <a:solidFill>
          <a:srgbClr val="5454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AFB8719D-715E-23DB-8426-45F130FE1D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8456" y="3794078"/>
            <a:ext cx="7628412" cy="73697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3200" b="0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Título de la sección</a:t>
            </a:r>
            <a:endParaRPr lang="es-CO" dirty="0"/>
          </a:p>
        </p:txBody>
      </p:sp>
      <p:pic>
        <p:nvPicPr>
          <p:cNvPr id="8" name="Gráfico 7">
            <a:extLst>
              <a:ext uri="{FF2B5EF4-FFF2-40B4-BE49-F238E27FC236}">
                <a16:creationId xmlns:a16="http://schemas.microsoft.com/office/drawing/2014/main" id="{651731E9-C150-504E-A383-8F5B71FB086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388345" y="4835139"/>
            <a:ext cx="12908591" cy="1547286"/>
          </a:xfrm>
          <a:prstGeom prst="rect">
            <a:avLst/>
          </a:prstGeom>
        </p:spPr>
      </p:pic>
      <p:pic>
        <p:nvPicPr>
          <p:cNvPr id="5" name="Gráfico 4">
            <a:extLst>
              <a:ext uri="{FF2B5EF4-FFF2-40B4-BE49-F238E27FC236}">
                <a16:creationId xmlns:a16="http://schemas.microsoft.com/office/drawing/2014/main" id="{3749A815-211B-D04F-A10B-7D009842EE7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7764" y="475179"/>
            <a:ext cx="2177122" cy="909299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8A9443BE-0DB1-224D-924A-FC6BC2213D6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715443" y="475179"/>
            <a:ext cx="1005618" cy="888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1271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sión F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AFB8719D-715E-23DB-8426-45F130FE1D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8456" y="3794078"/>
            <a:ext cx="7628412" cy="73697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3200" b="0">
                <a:solidFill>
                  <a:srgbClr val="5454E9"/>
                </a:solidFill>
              </a:defRPr>
            </a:lvl1pPr>
          </a:lstStyle>
          <a:p>
            <a:r>
              <a:rPr lang="es-ES" dirty="0"/>
              <a:t>Título de la sección</a:t>
            </a:r>
            <a:endParaRPr lang="es-CO" dirty="0"/>
          </a:p>
        </p:txBody>
      </p:sp>
      <p:pic>
        <p:nvPicPr>
          <p:cNvPr id="8" name="Gráfico 7">
            <a:extLst>
              <a:ext uri="{FF2B5EF4-FFF2-40B4-BE49-F238E27FC236}">
                <a16:creationId xmlns:a16="http://schemas.microsoft.com/office/drawing/2014/main" id="{651731E9-C150-504E-A383-8F5B71FB086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388345" y="4835139"/>
            <a:ext cx="12908591" cy="1547286"/>
          </a:xfrm>
          <a:prstGeom prst="rect">
            <a:avLst/>
          </a:prstGeom>
        </p:spPr>
      </p:pic>
      <p:pic>
        <p:nvPicPr>
          <p:cNvPr id="6" name="Gráfico 5">
            <a:extLst>
              <a:ext uri="{FF2B5EF4-FFF2-40B4-BE49-F238E27FC236}">
                <a16:creationId xmlns:a16="http://schemas.microsoft.com/office/drawing/2014/main" id="{01466B55-BCED-9E4D-913B-DC22D24A68E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70527" y="473679"/>
            <a:ext cx="2180713" cy="910799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8462D0A8-A0E2-AD43-AE7A-9F0EE8F8BC5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712231" y="495278"/>
            <a:ext cx="1006067" cy="88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9873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ca sin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8825C95-B00A-F94F-AA8B-132BD1D572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9DF86-9CF7-644A-ABC2-A5C2ED969516}" type="datetimeFigureOut">
              <a:rPr lang="es-CO" smtClean="0"/>
              <a:pPr/>
              <a:t>28/10/24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7CD977C5-3017-5F44-9832-D154137BFA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Título 6">
            <a:extLst>
              <a:ext uri="{FF2B5EF4-FFF2-40B4-BE49-F238E27FC236}">
                <a16:creationId xmlns:a16="http://schemas.microsoft.com/office/drawing/2014/main" id="{F4443051-1DFB-844E-B447-A5E2A8EC67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4801" y="1349865"/>
            <a:ext cx="11371383" cy="64774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es-ES" dirty="0"/>
              <a:t>Título de la diapositiva</a:t>
            </a:r>
            <a:endParaRPr lang="es-CO" dirty="0"/>
          </a:p>
        </p:txBody>
      </p:sp>
      <p:sp>
        <p:nvSpPr>
          <p:cNvPr id="9" name="Marcador de texto 8">
            <a:extLst>
              <a:ext uri="{FF2B5EF4-FFF2-40B4-BE49-F238E27FC236}">
                <a16:creationId xmlns:a16="http://schemas.microsoft.com/office/drawing/2014/main" id="{6607D22F-668C-4E4B-8423-5DA29CE9719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4801" y="2208628"/>
            <a:ext cx="11371383" cy="399522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800">
                <a:solidFill>
                  <a:schemeClr val="tx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600">
                <a:solidFill>
                  <a:schemeClr val="tx1"/>
                </a:solidFill>
              </a:defRPr>
            </a:lvl3pPr>
            <a:lvl4pPr marL="1371600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4pPr>
            <a:lvl5pPr marL="1828800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pic>
        <p:nvPicPr>
          <p:cNvPr id="8" name="Gráfico 7">
            <a:extLst>
              <a:ext uri="{FF2B5EF4-FFF2-40B4-BE49-F238E27FC236}">
                <a16:creationId xmlns:a16="http://schemas.microsoft.com/office/drawing/2014/main" id="{97E20350-AF53-5348-8C67-42245505E1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2595" y="235458"/>
            <a:ext cx="1473922" cy="615600"/>
          </a:xfrm>
          <a:prstGeom prst="rect">
            <a:avLst/>
          </a:prstGeom>
        </p:spPr>
      </p:pic>
      <p:pic>
        <p:nvPicPr>
          <p:cNvPr id="10" name="Gráfico 9">
            <a:extLst>
              <a:ext uri="{FF2B5EF4-FFF2-40B4-BE49-F238E27FC236}">
                <a16:creationId xmlns:a16="http://schemas.microsoft.com/office/drawing/2014/main" id="{9073DDDA-63CA-164E-B210-1A6E7250EA7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912757" y="316775"/>
            <a:ext cx="763427" cy="674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6805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anja azul con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>
            <a:extLst>
              <a:ext uri="{FF2B5EF4-FFF2-40B4-BE49-F238E27FC236}">
                <a16:creationId xmlns:a16="http://schemas.microsoft.com/office/drawing/2014/main" id="{26D8F236-7022-E34C-B233-9027F6DDD739}"/>
              </a:ext>
            </a:extLst>
          </p:cNvPr>
          <p:cNvSpPr/>
          <p:nvPr userDrawn="1"/>
        </p:nvSpPr>
        <p:spPr>
          <a:xfrm>
            <a:off x="-42578" y="-42204"/>
            <a:ext cx="12337742" cy="1111903"/>
          </a:xfrm>
          <a:prstGeom prst="rect">
            <a:avLst/>
          </a:prstGeom>
          <a:solidFill>
            <a:srgbClr val="5454E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853"/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8825C95-B00A-F94F-AA8B-132BD1D572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9DF86-9CF7-644A-ABC2-A5C2ED969516}" type="datetimeFigureOut">
              <a:rPr lang="es-CO" smtClean="0"/>
              <a:pPr/>
              <a:t>28/10/24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7CD977C5-3017-5F44-9832-D154137BFA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5" name="Gráfico 4">
            <a:extLst>
              <a:ext uri="{FF2B5EF4-FFF2-40B4-BE49-F238E27FC236}">
                <a16:creationId xmlns:a16="http://schemas.microsoft.com/office/drawing/2014/main" id="{13F5093F-1AA4-0442-BADB-36A697E09A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2597" y="395158"/>
            <a:ext cx="1242270" cy="482911"/>
          </a:xfrm>
          <a:prstGeom prst="rect">
            <a:avLst/>
          </a:prstGeom>
        </p:spPr>
      </p:pic>
      <p:sp>
        <p:nvSpPr>
          <p:cNvPr id="9" name="Marcador de texto 8">
            <a:extLst>
              <a:ext uri="{FF2B5EF4-FFF2-40B4-BE49-F238E27FC236}">
                <a16:creationId xmlns:a16="http://schemas.microsoft.com/office/drawing/2014/main" id="{6607D22F-668C-4E4B-8423-5DA29CE9719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4801" y="2208628"/>
            <a:ext cx="11371383" cy="399522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800">
                <a:solidFill>
                  <a:schemeClr val="tx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600">
                <a:solidFill>
                  <a:schemeClr val="tx1"/>
                </a:solidFill>
              </a:defRPr>
            </a:lvl3pPr>
            <a:lvl4pPr marL="1371600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4pPr>
            <a:lvl5pPr marL="1828800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BBDFF49B-82AF-F744-9E06-506CD7FD18DE}"/>
              </a:ext>
            </a:extLst>
          </p:cNvPr>
          <p:cNvSpPr/>
          <p:nvPr userDrawn="1"/>
        </p:nvSpPr>
        <p:spPr>
          <a:xfrm>
            <a:off x="-42578" y="1069698"/>
            <a:ext cx="7554726" cy="85876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853"/>
            <a:endParaRPr lang="es-CO"/>
          </a:p>
        </p:txBody>
      </p:sp>
      <p:sp>
        <p:nvSpPr>
          <p:cNvPr id="7" name="Título 6">
            <a:extLst>
              <a:ext uri="{FF2B5EF4-FFF2-40B4-BE49-F238E27FC236}">
                <a16:creationId xmlns:a16="http://schemas.microsoft.com/office/drawing/2014/main" id="{F4443051-1DFB-844E-B447-A5E2A8EC67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4802" y="1321729"/>
            <a:ext cx="7052602" cy="578596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Título de la diapositiva</a:t>
            </a:r>
            <a:endParaRPr lang="es-CO" dirty="0"/>
          </a:p>
        </p:txBody>
      </p:sp>
      <p:pic>
        <p:nvPicPr>
          <p:cNvPr id="13" name="Gráfico 12">
            <a:extLst>
              <a:ext uri="{FF2B5EF4-FFF2-40B4-BE49-F238E27FC236}">
                <a16:creationId xmlns:a16="http://schemas.microsoft.com/office/drawing/2014/main" id="{DE549399-5401-6443-BDC4-AAEAB39C1C7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62595" y="235458"/>
            <a:ext cx="1470672" cy="614242"/>
          </a:xfrm>
          <a:prstGeom prst="rect">
            <a:avLst/>
          </a:prstGeom>
        </p:spPr>
      </p:pic>
      <p:pic>
        <p:nvPicPr>
          <p:cNvPr id="14" name="Gráfico 13">
            <a:extLst>
              <a:ext uri="{FF2B5EF4-FFF2-40B4-BE49-F238E27FC236}">
                <a16:creationId xmlns:a16="http://schemas.microsoft.com/office/drawing/2014/main" id="{372CEFBA-AC57-5448-B186-A41214D87E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164550" y="282084"/>
            <a:ext cx="761678" cy="67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0313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anja vertical derech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>
            <a:extLst>
              <a:ext uri="{FF2B5EF4-FFF2-40B4-BE49-F238E27FC236}">
                <a16:creationId xmlns:a16="http://schemas.microsoft.com/office/drawing/2014/main" id="{F4443051-1DFB-844E-B447-A5E2A8EC67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4802" y="1349865"/>
            <a:ext cx="5575494" cy="647748"/>
          </a:xfrm>
          <a:prstGeom prst="rect">
            <a:avLst/>
          </a:prstGeom>
        </p:spPr>
        <p:txBody>
          <a:bodyPr/>
          <a:lstStyle>
            <a:lvl1pPr>
              <a:defRPr sz="2200"/>
            </a:lvl1pPr>
          </a:lstStyle>
          <a:p>
            <a:r>
              <a:rPr lang="es-ES" dirty="0"/>
              <a:t>Título de la diapositiva</a:t>
            </a:r>
            <a:endParaRPr lang="es-CO" dirty="0"/>
          </a:p>
        </p:txBody>
      </p:sp>
      <p:sp>
        <p:nvSpPr>
          <p:cNvPr id="9" name="Marcador de texto 8">
            <a:extLst>
              <a:ext uri="{FF2B5EF4-FFF2-40B4-BE49-F238E27FC236}">
                <a16:creationId xmlns:a16="http://schemas.microsoft.com/office/drawing/2014/main" id="{6607D22F-668C-4E4B-8423-5DA29CE9719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4802" y="2208628"/>
            <a:ext cx="5575494" cy="399522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800">
                <a:solidFill>
                  <a:schemeClr val="tx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600">
                <a:solidFill>
                  <a:schemeClr val="tx1"/>
                </a:solidFill>
              </a:defRPr>
            </a:lvl3pPr>
            <a:lvl4pPr marL="1371600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4pPr>
            <a:lvl5pPr marL="1828800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1752759E-8F1F-CA4F-BD59-0DF228699E41}"/>
              </a:ext>
            </a:extLst>
          </p:cNvPr>
          <p:cNvSpPr/>
          <p:nvPr userDrawn="1"/>
        </p:nvSpPr>
        <p:spPr>
          <a:xfrm flipV="1">
            <a:off x="6094413" y="-126611"/>
            <a:ext cx="6200752" cy="7090118"/>
          </a:xfrm>
          <a:prstGeom prst="rect">
            <a:avLst/>
          </a:prstGeom>
          <a:solidFill>
            <a:srgbClr val="5454E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853"/>
            <a:endParaRPr lang="es-CO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9CA0EBB9-F320-4743-93CB-0A6146AA02BB}"/>
              </a:ext>
            </a:extLst>
          </p:cNvPr>
          <p:cNvSpPr/>
          <p:nvPr userDrawn="1"/>
        </p:nvSpPr>
        <p:spPr>
          <a:xfrm flipV="1">
            <a:off x="4485993" y="6315757"/>
            <a:ext cx="7809172" cy="647749"/>
          </a:xfrm>
          <a:prstGeom prst="rect">
            <a:avLst/>
          </a:prstGeom>
          <a:solidFill>
            <a:srgbClr val="E9683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853"/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8825C95-B00A-F94F-AA8B-132BD1D572A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736124" y="6484018"/>
            <a:ext cx="1428466" cy="25110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389DF86-9CF7-644A-ABC2-A5C2ED969516}" type="datetimeFigureOut">
              <a:rPr lang="es-CO" smtClean="0"/>
              <a:pPr/>
              <a:t>28/10/24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7CD977C5-3017-5F44-9832-D154137BFA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448545" y="6484018"/>
            <a:ext cx="4182961" cy="25110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s-CO"/>
          </a:p>
        </p:txBody>
      </p:sp>
      <p:pic>
        <p:nvPicPr>
          <p:cNvPr id="11" name="Gráfico 10">
            <a:extLst>
              <a:ext uri="{FF2B5EF4-FFF2-40B4-BE49-F238E27FC236}">
                <a16:creationId xmlns:a16="http://schemas.microsoft.com/office/drawing/2014/main" id="{A0AA22C5-96DD-B846-85FB-E8B3DC9735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2595" y="235458"/>
            <a:ext cx="1473922" cy="61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0561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anja vertical izquier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>
            <a:extLst>
              <a:ext uri="{FF2B5EF4-FFF2-40B4-BE49-F238E27FC236}">
                <a16:creationId xmlns:a16="http://schemas.microsoft.com/office/drawing/2014/main" id="{1752759E-8F1F-CA4F-BD59-0DF228699E41}"/>
              </a:ext>
            </a:extLst>
          </p:cNvPr>
          <p:cNvSpPr/>
          <p:nvPr userDrawn="1"/>
        </p:nvSpPr>
        <p:spPr>
          <a:xfrm flipV="1">
            <a:off x="-36162" y="-126611"/>
            <a:ext cx="6200752" cy="7090118"/>
          </a:xfrm>
          <a:prstGeom prst="rect">
            <a:avLst/>
          </a:prstGeom>
          <a:solidFill>
            <a:srgbClr val="5454E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853"/>
            <a:endParaRPr lang="es-CO"/>
          </a:p>
        </p:txBody>
      </p:sp>
      <p:sp>
        <p:nvSpPr>
          <p:cNvPr id="7" name="Título 6">
            <a:extLst>
              <a:ext uri="{FF2B5EF4-FFF2-40B4-BE49-F238E27FC236}">
                <a16:creationId xmlns:a16="http://schemas.microsoft.com/office/drawing/2014/main" id="{F4443051-1DFB-844E-B447-A5E2A8EC67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4802" y="1349865"/>
            <a:ext cx="5575494" cy="647748"/>
          </a:xfrm>
          <a:prstGeom prst="rect">
            <a:avLst/>
          </a:prstGeom>
        </p:spPr>
        <p:txBody>
          <a:bodyPr/>
          <a:lstStyle>
            <a:lvl1pPr>
              <a:defRPr sz="2200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Título de la diapositiva</a:t>
            </a:r>
            <a:endParaRPr lang="es-CO" dirty="0"/>
          </a:p>
        </p:txBody>
      </p:sp>
      <p:sp>
        <p:nvSpPr>
          <p:cNvPr id="9" name="Marcador de texto 8">
            <a:extLst>
              <a:ext uri="{FF2B5EF4-FFF2-40B4-BE49-F238E27FC236}">
                <a16:creationId xmlns:a16="http://schemas.microsoft.com/office/drawing/2014/main" id="{6607D22F-668C-4E4B-8423-5DA29CE9719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4802" y="2208628"/>
            <a:ext cx="5575494" cy="399522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8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3pPr>
            <a:lvl4pPr marL="137160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4pPr>
            <a:lvl5pPr marL="182880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B1EFD37E-104C-0548-B3F4-15247384DFE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2595" y="235458"/>
            <a:ext cx="1470672" cy="614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1711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zul completo">
    <p:bg>
      <p:bgPr>
        <a:solidFill>
          <a:srgbClr val="5454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>
            <a:extLst>
              <a:ext uri="{FF2B5EF4-FFF2-40B4-BE49-F238E27FC236}">
                <a16:creationId xmlns:a16="http://schemas.microsoft.com/office/drawing/2014/main" id="{FBF49F41-7172-4448-82B4-B557ED092575}"/>
              </a:ext>
            </a:extLst>
          </p:cNvPr>
          <p:cNvSpPr/>
          <p:nvPr userDrawn="1"/>
        </p:nvSpPr>
        <p:spPr>
          <a:xfrm>
            <a:off x="6004561" y="1005874"/>
            <a:ext cx="6172892" cy="991739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853"/>
            <a:endParaRPr lang="es-CO"/>
          </a:p>
        </p:txBody>
      </p:sp>
      <p:sp>
        <p:nvSpPr>
          <p:cNvPr id="7" name="Título 6">
            <a:extLst>
              <a:ext uri="{FF2B5EF4-FFF2-40B4-BE49-F238E27FC236}">
                <a16:creationId xmlns:a16="http://schemas.microsoft.com/office/drawing/2014/main" id="{F4443051-1DFB-844E-B447-A5E2A8EC67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46054" y="1349865"/>
            <a:ext cx="5458265" cy="366393"/>
          </a:xfrm>
          <a:prstGeom prst="rect">
            <a:avLst/>
          </a:prstGeom>
        </p:spPr>
        <p:txBody>
          <a:bodyPr/>
          <a:lstStyle>
            <a:lvl1pPr>
              <a:defRPr sz="2200">
                <a:solidFill>
                  <a:schemeClr val="tx1"/>
                </a:solidFill>
              </a:defRPr>
            </a:lvl1pPr>
          </a:lstStyle>
          <a:p>
            <a:r>
              <a:rPr lang="es-ES" dirty="0"/>
              <a:t>Título de la diapositiva</a:t>
            </a:r>
            <a:endParaRPr lang="es-CO" dirty="0"/>
          </a:p>
        </p:txBody>
      </p:sp>
      <p:pic>
        <p:nvPicPr>
          <p:cNvPr id="5" name="Gráfico 4">
            <a:extLst>
              <a:ext uri="{FF2B5EF4-FFF2-40B4-BE49-F238E27FC236}">
                <a16:creationId xmlns:a16="http://schemas.microsoft.com/office/drawing/2014/main" id="{9746AA1F-CD74-AB4E-B844-4B601751EAB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2595" y="235458"/>
            <a:ext cx="1470672" cy="614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1075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anja vertical con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88290B93-A534-E449-A31D-DD3CC0E59310}"/>
              </a:ext>
            </a:extLst>
          </p:cNvPr>
          <p:cNvSpPr/>
          <p:nvPr userDrawn="1"/>
        </p:nvSpPr>
        <p:spPr>
          <a:xfrm>
            <a:off x="6094412" y="-136525"/>
            <a:ext cx="6234747" cy="710120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Título 6">
            <a:extLst>
              <a:ext uri="{FF2B5EF4-FFF2-40B4-BE49-F238E27FC236}">
                <a16:creationId xmlns:a16="http://schemas.microsoft.com/office/drawing/2014/main" id="{F4443051-1DFB-844E-B447-A5E2A8EC67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4802" y="1349865"/>
            <a:ext cx="5575494" cy="64774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es-ES" dirty="0"/>
              <a:t>Título de la diapositiva</a:t>
            </a:r>
            <a:endParaRPr lang="es-CO" dirty="0"/>
          </a:p>
        </p:txBody>
      </p:sp>
      <p:sp>
        <p:nvSpPr>
          <p:cNvPr id="9" name="Marcador de texto 8">
            <a:extLst>
              <a:ext uri="{FF2B5EF4-FFF2-40B4-BE49-F238E27FC236}">
                <a16:creationId xmlns:a16="http://schemas.microsoft.com/office/drawing/2014/main" id="{6607D22F-668C-4E4B-8423-5DA29CE9719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4802" y="2208628"/>
            <a:ext cx="5575494" cy="399522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800">
                <a:solidFill>
                  <a:schemeClr val="tx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600">
                <a:solidFill>
                  <a:schemeClr val="tx1"/>
                </a:solidFill>
              </a:defRPr>
            </a:lvl3pPr>
            <a:lvl4pPr marL="1371600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4pPr>
            <a:lvl5pPr marL="1828800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pic>
        <p:nvPicPr>
          <p:cNvPr id="8" name="Gráfico 7">
            <a:extLst>
              <a:ext uri="{FF2B5EF4-FFF2-40B4-BE49-F238E27FC236}">
                <a16:creationId xmlns:a16="http://schemas.microsoft.com/office/drawing/2014/main" id="{084756FF-4086-4A43-984F-09800BF06DE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2595" y="235458"/>
            <a:ext cx="1473922" cy="615600"/>
          </a:xfrm>
          <a:prstGeom prst="rect">
            <a:avLst/>
          </a:prstGeom>
        </p:spPr>
      </p:pic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D6584E7-278E-B541-801B-2ED2A0A4ABD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805" y="-136526"/>
            <a:ext cx="6232353" cy="710120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274261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anja azul y franja ver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>
            <a:extLst>
              <a:ext uri="{FF2B5EF4-FFF2-40B4-BE49-F238E27FC236}">
                <a16:creationId xmlns:a16="http://schemas.microsoft.com/office/drawing/2014/main" id="{26D8F236-7022-E34C-B233-9027F6DDD739}"/>
              </a:ext>
            </a:extLst>
          </p:cNvPr>
          <p:cNvSpPr/>
          <p:nvPr userDrawn="1"/>
        </p:nvSpPr>
        <p:spPr>
          <a:xfrm>
            <a:off x="-42578" y="-42204"/>
            <a:ext cx="12337742" cy="1111903"/>
          </a:xfrm>
          <a:prstGeom prst="rect">
            <a:avLst/>
          </a:prstGeom>
          <a:solidFill>
            <a:srgbClr val="5454E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853"/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8825C95-B00A-F94F-AA8B-132BD1D572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9DF86-9CF7-644A-ABC2-A5C2ED969516}" type="datetimeFigureOut">
              <a:rPr lang="es-CO" smtClean="0"/>
              <a:pPr/>
              <a:t>28/10/24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7CD977C5-3017-5F44-9832-D154137BFA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5" name="Gráfico 4">
            <a:extLst>
              <a:ext uri="{FF2B5EF4-FFF2-40B4-BE49-F238E27FC236}">
                <a16:creationId xmlns:a16="http://schemas.microsoft.com/office/drawing/2014/main" id="{13F5093F-1AA4-0442-BADB-36A697E09A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2597" y="395158"/>
            <a:ext cx="1242270" cy="482911"/>
          </a:xfrm>
          <a:prstGeom prst="rect">
            <a:avLst/>
          </a:prstGeom>
        </p:spPr>
      </p:pic>
      <p:sp>
        <p:nvSpPr>
          <p:cNvPr id="9" name="Marcador de texto 8">
            <a:extLst>
              <a:ext uri="{FF2B5EF4-FFF2-40B4-BE49-F238E27FC236}">
                <a16:creationId xmlns:a16="http://schemas.microsoft.com/office/drawing/2014/main" id="{6607D22F-668C-4E4B-8423-5DA29CE9719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4801" y="2208628"/>
            <a:ext cx="11371383" cy="399522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800">
                <a:solidFill>
                  <a:schemeClr val="tx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600">
                <a:solidFill>
                  <a:schemeClr val="tx1"/>
                </a:solidFill>
              </a:defRPr>
            </a:lvl3pPr>
            <a:lvl4pPr marL="1371600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4pPr>
            <a:lvl5pPr marL="1828800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BBDFF49B-82AF-F744-9E06-506CD7FD18DE}"/>
              </a:ext>
            </a:extLst>
          </p:cNvPr>
          <p:cNvSpPr/>
          <p:nvPr userDrawn="1"/>
        </p:nvSpPr>
        <p:spPr>
          <a:xfrm>
            <a:off x="4740438" y="1069698"/>
            <a:ext cx="7554726" cy="85876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853"/>
            <a:endParaRPr lang="es-CO"/>
          </a:p>
        </p:txBody>
      </p:sp>
      <p:sp>
        <p:nvSpPr>
          <p:cNvPr id="7" name="Título 6">
            <a:extLst>
              <a:ext uri="{FF2B5EF4-FFF2-40B4-BE49-F238E27FC236}">
                <a16:creationId xmlns:a16="http://schemas.microsoft.com/office/drawing/2014/main" id="{F4443051-1DFB-844E-B447-A5E2A8EC67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91500" y="1321729"/>
            <a:ext cx="6684684" cy="46486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Título de la diapositiva</a:t>
            </a:r>
            <a:endParaRPr lang="es-CO" dirty="0"/>
          </a:p>
        </p:txBody>
      </p:sp>
      <p:pic>
        <p:nvPicPr>
          <p:cNvPr id="12" name="Gráfico 11">
            <a:extLst>
              <a:ext uri="{FF2B5EF4-FFF2-40B4-BE49-F238E27FC236}">
                <a16:creationId xmlns:a16="http://schemas.microsoft.com/office/drawing/2014/main" id="{D9C0086D-53D7-484D-B608-4C6D657045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62595" y="235458"/>
            <a:ext cx="1470672" cy="614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513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>
            <a:extLst>
              <a:ext uri="{FF2B5EF4-FFF2-40B4-BE49-F238E27FC236}">
                <a16:creationId xmlns:a16="http://schemas.microsoft.com/office/drawing/2014/main" id="{ED8ECD60-A8CA-624A-AB38-8B45C11E5FD2}"/>
              </a:ext>
            </a:extLst>
          </p:cNvPr>
          <p:cNvSpPr/>
          <p:nvPr userDrawn="1"/>
        </p:nvSpPr>
        <p:spPr>
          <a:xfrm>
            <a:off x="5029199" y="-140677"/>
            <a:ext cx="7332786" cy="7174523"/>
          </a:xfrm>
          <a:prstGeom prst="rect">
            <a:avLst/>
          </a:prstGeom>
          <a:solidFill>
            <a:srgbClr val="5454E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853"/>
            <a:endParaRPr lang="es-CO"/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5235861E-BC0D-EA47-B516-5487EB3B1660}"/>
              </a:ext>
            </a:extLst>
          </p:cNvPr>
          <p:cNvSpPr/>
          <p:nvPr userDrawn="1"/>
        </p:nvSpPr>
        <p:spPr>
          <a:xfrm>
            <a:off x="2321169" y="6001831"/>
            <a:ext cx="10040816" cy="1032015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853"/>
            <a:endParaRPr lang="es-CO"/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id="{7DE7DF8D-6479-FE4C-9724-9DC214F30E5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30982" y="2078183"/>
            <a:ext cx="6400800" cy="1909168"/>
          </a:xfrm>
        </p:spPr>
        <p:txBody>
          <a:bodyPr anchor="b">
            <a:noAutofit/>
          </a:bodyPr>
          <a:lstStyle>
            <a:lvl1pPr>
              <a:defRPr sz="3200" b="0">
                <a:solidFill>
                  <a:schemeClr val="bg1"/>
                </a:solidFill>
              </a:defRPr>
            </a:lvl1pPr>
          </a:lstStyle>
          <a:p>
            <a:r>
              <a:rPr lang="en-US" dirty="0" err="1"/>
              <a:t>Título</a:t>
            </a:r>
            <a:r>
              <a:rPr lang="en-US" dirty="0"/>
              <a:t> de la </a:t>
            </a:r>
            <a:r>
              <a:rPr lang="en-US" dirty="0" err="1"/>
              <a:t>presentación</a:t>
            </a:r>
            <a:endParaRPr lang="es-CO" dirty="0"/>
          </a:p>
        </p:txBody>
      </p:sp>
      <p:sp>
        <p:nvSpPr>
          <p:cNvPr id="13" name="Marcador de texto 11">
            <a:extLst>
              <a:ext uri="{FF2B5EF4-FFF2-40B4-BE49-F238E27FC236}">
                <a16:creationId xmlns:a16="http://schemas.microsoft.com/office/drawing/2014/main" id="{68424664-B54D-8AA3-6F33-12416094FBA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25029" y="4139088"/>
            <a:ext cx="6411722" cy="668439"/>
          </a:xfrm>
          <a:prstGeom prst="rect">
            <a:avLst/>
          </a:prstGeom>
        </p:spPr>
        <p:txBody>
          <a:bodyPr anchor="t"/>
          <a:lstStyle>
            <a:lvl1pPr marL="455613" marR="0" indent="-455613" algn="l" defTabSz="608013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sz="2400" b="0">
                <a:solidFill>
                  <a:schemeClr val="bg1"/>
                </a:solidFill>
              </a:defRPr>
            </a:lvl1pPr>
          </a:lstStyle>
          <a:p>
            <a:pPr marL="455613" marR="0" lvl="0" indent="-455613" algn="l" defTabSz="608013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s-CO" dirty="0"/>
              <a:t>Subtítulo de la presentación</a:t>
            </a:r>
          </a:p>
        </p:txBody>
      </p:sp>
      <p:sp>
        <p:nvSpPr>
          <p:cNvPr id="11" name="Marcador de texto 11">
            <a:extLst>
              <a:ext uri="{FF2B5EF4-FFF2-40B4-BE49-F238E27FC236}">
                <a16:creationId xmlns:a16="http://schemas.microsoft.com/office/drawing/2014/main" id="{2A0A2418-5809-4046-953D-5D104B68C87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37247" y="6167424"/>
            <a:ext cx="6411722" cy="522287"/>
          </a:xfrm>
          <a:prstGeom prst="rect">
            <a:avLst/>
          </a:prstGeom>
        </p:spPr>
        <p:txBody>
          <a:bodyPr anchor="t"/>
          <a:lstStyle>
            <a:lvl1pPr algn="l">
              <a:defRPr sz="1800" b="0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Día – Mes – Año</a:t>
            </a:r>
            <a:endParaRPr lang="es-CO" dirty="0"/>
          </a:p>
        </p:txBody>
      </p:sp>
      <p:pic>
        <p:nvPicPr>
          <p:cNvPr id="12" name="Gráfico 11">
            <a:extLst>
              <a:ext uri="{FF2B5EF4-FFF2-40B4-BE49-F238E27FC236}">
                <a16:creationId xmlns:a16="http://schemas.microsoft.com/office/drawing/2014/main" id="{385D0AC3-7193-7741-B6FE-6BE7BA5B91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0527" y="473679"/>
            <a:ext cx="2844412" cy="1188000"/>
          </a:xfrm>
          <a:prstGeom prst="rect">
            <a:avLst/>
          </a:prstGeom>
        </p:spPr>
      </p:pic>
      <p:pic>
        <p:nvPicPr>
          <p:cNvPr id="14" name="Gráfico 13">
            <a:extLst>
              <a:ext uri="{FF2B5EF4-FFF2-40B4-BE49-F238E27FC236}">
                <a16:creationId xmlns:a16="http://schemas.microsoft.com/office/drawing/2014/main" id="{C7DCB827-0AEE-4841-A5E6-8B18B7CF4F9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492050" y="570632"/>
            <a:ext cx="1271215" cy="1123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3944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39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anja azul grande y franja amaril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>
            <a:extLst>
              <a:ext uri="{FF2B5EF4-FFF2-40B4-BE49-F238E27FC236}">
                <a16:creationId xmlns:a16="http://schemas.microsoft.com/office/drawing/2014/main" id="{26D8F236-7022-E34C-B233-9027F6DDD739}"/>
              </a:ext>
            </a:extLst>
          </p:cNvPr>
          <p:cNvSpPr/>
          <p:nvPr userDrawn="1"/>
        </p:nvSpPr>
        <p:spPr>
          <a:xfrm>
            <a:off x="-42578" y="-42204"/>
            <a:ext cx="12337742" cy="2616590"/>
          </a:xfrm>
          <a:prstGeom prst="rect">
            <a:avLst/>
          </a:prstGeom>
          <a:solidFill>
            <a:srgbClr val="5454E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853"/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8825C95-B00A-F94F-AA8B-132BD1D572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9DF86-9CF7-644A-ABC2-A5C2ED969516}" type="datetimeFigureOut">
              <a:rPr lang="es-CO" smtClean="0"/>
              <a:pPr/>
              <a:t>28/10/24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7CD977C5-3017-5F44-9832-D154137BFA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5" name="Gráfico 4">
            <a:extLst>
              <a:ext uri="{FF2B5EF4-FFF2-40B4-BE49-F238E27FC236}">
                <a16:creationId xmlns:a16="http://schemas.microsoft.com/office/drawing/2014/main" id="{13F5093F-1AA4-0442-BADB-36A697E09A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2597" y="395158"/>
            <a:ext cx="1242270" cy="482911"/>
          </a:xfrm>
          <a:prstGeom prst="rect">
            <a:avLst/>
          </a:prstGeom>
        </p:spPr>
      </p:pic>
      <p:sp>
        <p:nvSpPr>
          <p:cNvPr id="9" name="Marcador de texto 8">
            <a:extLst>
              <a:ext uri="{FF2B5EF4-FFF2-40B4-BE49-F238E27FC236}">
                <a16:creationId xmlns:a16="http://schemas.microsoft.com/office/drawing/2014/main" id="{6607D22F-668C-4E4B-8423-5DA29CE9719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4801" y="3254928"/>
            <a:ext cx="11371383" cy="294892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800">
                <a:solidFill>
                  <a:schemeClr val="tx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600">
                <a:solidFill>
                  <a:schemeClr val="tx1"/>
                </a:solidFill>
              </a:defRPr>
            </a:lvl3pPr>
            <a:lvl4pPr marL="1371600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4pPr>
            <a:lvl5pPr marL="1828800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BBDFF49B-82AF-F744-9E06-506CD7FD18DE}"/>
              </a:ext>
            </a:extLst>
          </p:cNvPr>
          <p:cNvSpPr/>
          <p:nvPr userDrawn="1"/>
        </p:nvSpPr>
        <p:spPr>
          <a:xfrm>
            <a:off x="-42578" y="2118962"/>
            <a:ext cx="7554726" cy="890336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853"/>
            <a:endParaRPr lang="es-CO"/>
          </a:p>
        </p:txBody>
      </p:sp>
      <p:sp>
        <p:nvSpPr>
          <p:cNvPr id="7" name="Título 6">
            <a:extLst>
              <a:ext uri="{FF2B5EF4-FFF2-40B4-BE49-F238E27FC236}">
                <a16:creationId xmlns:a16="http://schemas.microsoft.com/office/drawing/2014/main" id="{F4443051-1DFB-844E-B447-A5E2A8EC67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4800" y="1373928"/>
            <a:ext cx="11371383" cy="46486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Título de la diapositiva</a:t>
            </a:r>
            <a:endParaRPr lang="es-CO" dirty="0"/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id="{A8A591D6-DB73-A847-97ED-53541A9DD7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62596" y="2372797"/>
            <a:ext cx="6954129" cy="5316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>
                <a:solidFill>
                  <a:schemeClr val="tx1"/>
                </a:solidFill>
              </a:defRPr>
            </a:lvl1pPr>
            <a:lvl2pPr marL="457200" indent="0">
              <a:buNone/>
              <a:defRPr sz="2000" b="0">
                <a:solidFill>
                  <a:schemeClr val="accent3"/>
                </a:solidFill>
              </a:defRPr>
            </a:lvl2pPr>
            <a:lvl3pPr marL="914400" indent="0">
              <a:buNone/>
              <a:defRPr sz="1800" b="0">
                <a:solidFill>
                  <a:schemeClr val="accent3"/>
                </a:solidFill>
              </a:defRPr>
            </a:lvl3pPr>
            <a:lvl4pPr marL="1371600" indent="0">
              <a:buNone/>
              <a:defRPr sz="1600" b="0">
                <a:solidFill>
                  <a:schemeClr val="accent3"/>
                </a:solidFill>
              </a:defRPr>
            </a:lvl4pPr>
            <a:lvl5pPr marL="1828800" indent="0">
              <a:buNone/>
              <a:defRPr sz="1600" b="0">
                <a:solidFill>
                  <a:schemeClr val="accent3"/>
                </a:solidFill>
              </a:defRPr>
            </a:lvl5pPr>
          </a:lstStyle>
          <a:p>
            <a:pPr lvl="0"/>
            <a:r>
              <a:rPr lang="es-ES" dirty="0"/>
              <a:t>Subtítulo de la diapositiva</a:t>
            </a:r>
            <a:endParaRPr lang="es-CO" dirty="0"/>
          </a:p>
        </p:txBody>
      </p:sp>
      <p:pic>
        <p:nvPicPr>
          <p:cNvPr id="12" name="Gráfico 11">
            <a:extLst>
              <a:ext uri="{FF2B5EF4-FFF2-40B4-BE49-F238E27FC236}">
                <a16:creationId xmlns:a16="http://schemas.microsoft.com/office/drawing/2014/main" id="{5C9FA3AC-94C2-8742-94CF-B6A5D9C3EB6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62595" y="235458"/>
            <a:ext cx="1470672" cy="614242"/>
          </a:xfrm>
          <a:prstGeom prst="rect">
            <a:avLst/>
          </a:prstGeom>
        </p:spPr>
      </p:pic>
      <p:pic>
        <p:nvPicPr>
          <p:cNvPr id="13" name="Gráfico 12">
            <a:extLst>
              <a:ext uri="{FF2B5EF4-FFF2-40B4-BE49-F238E27FC236}">
                <a16:creationId xmlns:a16="http://schemas.microsoft.com/office/drawing/2014/main" id="{A204A457-BEB7-3446-B76E-682A3217109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164550" y="300013"/>
            <a:ext cx="761678" cy="67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98833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a la izquier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10">
            <a:extLst>
              <a:ext uri="{FF2B5EF4-FFF2-40B4-BE49-F238E27FC236}">
                <a16:creationId xmlns:a16="http://schemas.microsoft.com/office/drawing/2014/main" id="{E6EC8414-F800-AF4F-A347-22E1543303AD}"/>
              </a:ext>
            </a:extLst>
          </p:cNvPr>
          <p:cNvSpPr/>
          <p:nvPr userDrawn="1"/>
        </p:nvSpPr>
        <p:spPr>
          <a:xfrm>
            <a:off x="-197323" y="-123191"/>
            <a:ext cx="6064723" cy="7101205"/>
          </a:xfrm>
          <a:prstGeom prst="rect">
            <a:avLst/>
          </a:prstGeom>
          <a:solidFill>
            <a:schemeClr val="accent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Marcador de posición de imagen 4">
            <a:extLst>
              <a:ext uri="{FF2B5EF4-FFF2-40B4-BE49-F238E27FC236}">
                <a16:creationId xmlns:a16="http://schemas.microsoft.com/office/drawing/2014/main" id="{23B6DA7C-AD8E-6C4B-850C-194909CD135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196850" y="-136525"/>
            <a:ext cx="6064250" cy="712787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s-CO"/>
          </a:p>
        </p:txBody>
      </p:sp>
      <p:sp>
        <p:nvSpPr>
          <p:cNvPr id="7" name="Título 6">
            <a:extLst>
              <a:ext uri="{FF2B5EF4-FFF2-40B4-BE49-F238E27FC236}">
                <a16:creationId xmlns:a16="http://schemas.microsoft.com/office/drawing/2014/main" id="{F4443051-1DFB-844E-B447-A5E2A8EC67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193" y="1349865"/>
            <a:ext cx="5575494" cy="64774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es-ES" dirty="0"/>
              <a:t>Título de la diapositiva</a:t>
            </a:r>
            <a:endParaRPr lang="es-CO" dirty="0"/>
          </a:p>
        </p:txBody>
      </p:sp>
      <p:sp>
        <p:nvSpPr>
          <p:cNvPr id="9" name="Marcador de texto 8">
            <a:extLst>
              <a:ext uri="{FF2B5EF4-FFF2-40B4-BE49-F238E27FC236}">
                <a16:creationId xmlns:a16="http://schemas.microsoft.com/office/drawing/2014/main" id="{6607D22F-668C-4E4B-8423-5DA29CE9719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38193" y="2208628"/>
            <a:ext cx="5575494" cy="36857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800">
                <a:solidFill>
                  <a:schemeClr val="tx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600">
                <a:solidFill>
                  <a:schemeClr val="tx1"/>
                </a:solidFill>
              </a:defRPr>
            </a:lvl3pPr>
            <a:lvl4pPr marL="1371600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4pPr>
            <a:lvl5pPr marL="1828800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6C9DB59F-DDAE-F244-8F2E-EA78D937F6E3}"/>
              </a:ext>
            </a:extLst>
          </p:cNvPr>
          <p:cNvSpPr/>
          <p:nvPr userDrawn="1"/>
        </p:nvSpPr>
        <p:spPr>
          <a:xfrm>
            <a:off x="-197323" y="6132880"/>
            <a:ext cx="7554726" cy="858763"/>
          </a:xfrm>
          <a:prstGeom prst="rect">
            <a:avLst/>
          </a:prstGeom>
          <a:solidFill>
            <a:srgbClr val="5454E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853"/>
            <a:endParaRPr lang="es-CO"/>
          </a:p>
        </p:txBody>
      </p:sp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BE5C9ED6-4044-FC4A-9B9B-3EA7CA37D2F9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389DF86-9CF7-644A-ABC2-A5C2ED969516}" type="datetimeFigureOut">
              <a:rPr lang="es-CO" smtClean="0"/>
              <a:pPr/>
              <a:t>28/10/24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2911CA5A-788D-284E-BC3F-042132CB506A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29250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complet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71EF0C35-D091-8F46-A5B2-0DBB9CAF1CB0}"/>
              </a:ext>
            </a:extLst>
          </p:cNvPr>
          <p:cNvSpPr/>
          <p:nvPr userDrawn="1"/>
        </p:nvSpPr>
        <p:spPr>
          <a:xfrm>
            <a:off x="0" y="-125413"/>
            <a:ext cx="12317413" cy="7153276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1314266C-1F5D-8047-876A-BE7F570301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" y="-125413"/>
            <a:ext cx="12317412" cy="715327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es-CO"/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B55A9208-3D23-8B49-948B-92C9633C8794}"/>
              </a:ext>
            </a:extLst>
          </p:cNvPr>
          <p:cNvSpPr/>
          <p:nvPr userDrawn="1"/>
        </p:nvSpPr>
        <p:spPr>
          <a:xfrm>
            <a:off x="938621" y="2236765"/>
            <a:ext cx="5877176" cy="43187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853"/>
            <a:endParaRPr lang="es-CO"/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0B6D6405-D4D2-FD4D-A4D2-32B47995A1F3}"/>
              </a:ext>
            </a:extLst>
          </p:cNvPr>
          <p:cNvSpPr/>
          <p:nvPr userDrawn="1"/>
        </p:nvSpPr>
        <p:spPr>
          <a:xfrm>
            <a:off x="938621" y="1006291"/>
            <a:ext cx="5877176" cy="1272676"/>
          </a:xfrm>
          <a:prstGeom prst="rect">
            <a:avLst/>
          </a:prstGeom>
          <a:solidFill>
            <a:srgbClr val="5454E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853"/>
            <a:endParaRPr lang="es-CO"/>
          </a:p>
        </p:txBody>
      </p:sp>
      <p:sp>
        <p:nvSpPr>
          <p:cNvPr id="7" name="Título 6">
            <a:extLst>
              <a:ext uri="{FF2B5EF4-FFF2-40B4-BE49-F238E27FC236}">
                <a16:creationId xmlns:a16="http://schemas.microsoft.com/office/drawing/2014/main" id="{F4443051-1DFB-844E-B447-A5E2A8EC67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98907" y="1349865"/>
            <a:ext cx="5058164" cy="64774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Título de la diapositiva</a:t>
            </a:r>
            <a:endParaRPr lang="es-CO" dirty="0"/>
          </a:p>
        </p:txBody>
      </p:sp>
      <p:sp>
        <p:nvSpPr>
          <p:cNvPr id="9" name="Marcador de texto 8">
            <a:extLst>
              <a:ext uri="{FF2B5EF4-FFF2-40B4-BE49-F238E27FC236}">
                <a16:creationId xmlns:a16="http://schemas.microsoft.com/office/drawing/2014/main" id="{6607D22F-668C-4E4B-8423-5DA29CE9719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398907" y="2518118"/>
            <a:ext cx="5058164" cy="36857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2000">
                <a:solidFill>
                  <a:srgbClr val="5454E9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800">
                <a:solidFill>
                  <a:srgbClr val="5454E9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600">
                <a:solidFill>
                  <a:srgbClr val="5454E9"/>
                </a:solidFill>
              </a:defRPr>
            </a:lvl3pPr>
            <a:lvl4pPr marL="1371600" indent="0">
              <a:lnSpc>
                <a:spcPct val="100000"/>
              </a:lnSpc>
              <a:buNone/>
              <a:defRPr sz="1400">
                <a:solidFill>
                  <a:srgbClr val="5454E9"/>
                </a:solidFill>
              </a:defRPr>
            </a:lvl4pPr>
            <a:lvl5pPr marL="1828800" indent="0">
              <a:lnSpc>
                <a:spcPct val="100000"/>
              </a:lnSpc>
              <a:buNone/>
              <a:defRPr sz="1400">
                <a:solidFill>
                  <a:srgbClr val="5454E9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9351846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anja completa y foto">
    <p:bg>
      <p:bgPr>
        <a:solidFill>
          <a:srgbClr val="5454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841AB5CD-89A4-6C45-8CEB-FE1FC071C14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4413" y="-161925"/>
            <a:ext cx="6240462" cy="715327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s-CO"/>
          </a:p>
        </p:txBody>
      </p:sp>
      <p:sp>
        <p:nvSpPr>
          <p:cNvPr id="7" name="Título 6">
            <a:extLst>
              <a:ext uri="{FF2B5EF4-FFF2-40B4-BE49-F238E27FC236}">
                <a16:creationId xmlns:a16="http://schemas.microsoft.com/office/drawing/2014/main" id="{F4443051-1DFB-844E-B447-A5E2A8EC67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4802" y="1349865"/>
            <a:ext cx="5575494" cy="64774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Título de la diapositiva</a:t>
            </a:r>
            <a:endParaRPr lang="es-CO" dirty="0"/>
          </a:p>
        </p:txBody>
      </p:sp>
      <p:sp>
        <p:nvSpPr>
          <p:cNvPr id="9" name="Marcador de texto 8">
            <a:extLst>
              <a:ext uri="{FF2B5EF4-FFF2-40B4-BE49-F238E27FC236}">
                <a16:creationId xmlns:a16="http://schemas.microsoft.com/office/drawing/2014/main" id="{6607D22F-668C-4E4B-8423-5DA29CE9719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4802" y="2208628"/>
            <a:ext cx="5575494" cy="36857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8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3pPr>
            <a:lvl4pPr marL="137160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4pPr>
            <a:lvl5pPr marL="182880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8B230DFD-DC56-C642-92F6-085A30812C34}"/>
              </a:ext>
            </a:extLst>
          </p:cNvPr>
          <p:cNvSpPr/>
          <p:nvPr userDrawn="1"/>
        </p:nvSpPr>
        <p:spPr>
          <a:xfrm>
            <a:off x="5501830" y="6132880"/>
            <a:ext cx="6962145" cy="8587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853"/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4F21563-73B4-4549-8911-B0D06CF34F4D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5880296" y="6399612"/>
            <a:ext cx="1428466" cy="251105"/>
          </a:xfrm>
        </p:spPr>
        <p:txBody>
          <a:bodyPr/>
          <a:lstStyle/>
          <a:p>
            <a:fld id="{0389DF86-9CF7-644A-ABC2-A5C2ED969516}" type="datetimeFigureOut">
              <a:rPr lang="es-CO" smtClean="0"/>
              <a:pPr/>
              <a:t>28/10/24</a:t>
            </a:fld>
            <a:endParaRPr lang="es-CO"/>
          </a:p>
        </p:txBody>
      </p:sp>
      <p:sp>
        <p:nvSpPr>
          <p:cNvPr id="12" name="Marcador de pie de página 11">
            <a:extLst>
              <a:ext uri="{FF2B5EF4-FFF2-40B4-BE49-F238E27FC236}">
                <a16:creationId xmlns:a16="http://schemas.microsoft.com/office/drawing/2014/main" id="{769D2ECD-4E9B-8545-AF6B-FC8377A57A6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7592717" y="6399612"/>
            <a:ext cx="4182961" cy="251105"/>
          </a:xfrm>
        </p:spPr>
        <p:txBody>
          <a:bodyPr/>
          <a:lstStyle/>
          <a:p>
            <a:endParaRPr lang="es-CO" dirty="0"/>
          </a:p>
        </p:txBody>
      </p:sp>
      <p:pic>
        <p:nvPicPr>
          <p:cNvPr id="13" name="Gráfico 12">
            <a:extLst>
              <a:ext uri="{FF2B5EF4-FFF2-40B4-BE49-F238E27FC236}">
                <a16:creationId xmlns:a16="http://schemas.microsoft.com/office/drawing/2014/main" id="{4678CDED-27A5-5943-9F6B-EA131C288F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2595" y="235458"/>
            <a:ext cx="1470672" cy="614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44726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anja azul amp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>
            <a:extLst>
              <a:ext uri="{FF2B5EF4-FFF2-40B4-BE49-F238E27FC236}">
                <a16:creationId xmlns:a16="http://schemas.microsoft.com/office/drawing/2014/main" id="{26D8F236-7022-E34C-B233-9027F6DDD739}"/>
              </a:ext>
            </a:extLst>
          </p:cNvPr>
          <p:cNvSpPr/>
          <p:nvPr userDrawn="1"/>
        </p:nvSpPr>
        <p:spPr>
          <a:xfrm>
            <a:off x="-42578" y="-42204"/>
            <a:ext cx="12337742" cy="5578475"/>
          </a:xfrm>
          <a:prstGeom prst="rect">
            <a:avLst/>
          </a:prstGeom>
          <a:solidFill>
            <a:srgbClr val="5454E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853"/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8825C95-B00A-F94F-AA8B-132BD1D572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9DF86-9CF7-644A-ABC2-A5C2ED969516}" type="datetimeFigureOut">
              <a:rPr lang="es-CO" smtClean="0"/>
              <a:pPr/>
              <a:t>28/10/24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7CD977C5-3017-5F44-9832-D154137BFA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5" name="Gráfico 4">
            <a:extLst>
              <a:ext uri="{FF2B5EF4-FFF2-40B4-BE49-F238E27FC236}">
                <a16:creationId xmlns:a16="http://schemas.microsoft.com/office/drawing/2014/main" id="{13F5093F-1AA4-0442-BADB-36A697E09A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2597" y="395158"/>
            <a:ext cx="1242270" cy="482911"/>
          </a:xfrm>
          <a:prstGeom prst="rect">
            <a:avLst/>
          </a:prstGeom>
        </p:spPr>
      </p:pic>
      <p:sp>
        <p:nvSpPr>
          <p:cNvPr id="7" name="Título 6">
            <a:extLst>
              <a:ext uri="{FF2B5EF4-FFF2-40B4-BE49-F238E27FC236}">
                <a16:creationId xmlns:a16="http://schemas.microsoft.com/office/drawing/2014/main" id="{F4443051-1DFB-844E-B447-A5E2A8EC67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4802" y="1321729"/>
            <a:ext cx="7052602" cy="578596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Título de la diapositiva</a:t>
            </a:r>
            <a:endParaRPr lang="es-CO" dirty="0"/>
          </a:p>
        </p:txBody>
      </p:sp>
      <p:pic>
        <p:nvPicPr>
          <p:cNvPr id="9" name="Gráfico 8">
            <a:extLst>
              <a:ext uri="{FF2B5EF4-FFF2-40B4-BE49-F238E27FC236}">
                <a16:creationId xmlns:a16="http://schemas.microsoft.com/office/drawing/2014/main" id="{4532BBA7-286A-444A-9D99-EF029176E4B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62595" y="235458"/>
            <a:ext cx="1470672" cy="614242"/>
          </a:xfrm>
          <a:prstGeom prst="rect">
            <a:avLst/>
          </a:prstGeom>
        </p:spPr>
      </p:pic>
      <p:pic>
        <p:nvPicPr>
          <p:cNvPr id="11" name="Gráfico 10">
            <a:extLst>
              <a:ext uri="{FF2B5EF4-FFF2-40B4-BE49-F238E27FC236}">
                <a16:creationId xmlns:a16="http://schemas.microsoft.com/office/drawing/2014/main" id="{0496A4D0-BC95-3C46-AE7A-CA355846B0C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164550" y="300013"/>
            <a:ext cx="761678" cy="67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986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>
            <a:extLst>
              <a:ext uri="{FF2B5EF4-FFF2-40B4-BE49-F238E27FC236}">
                <a16:creationId xmlns:a16="http://schemas.microsoft.com/office/drawing/2014/main" id="{AE59908A-AD04-3E4B-ABCA-989AB9E137A1}"/>
              </a:ext>
            </a:extLst>
          </p:cNvPr>
          <p:cNvSpPr/>
          <p:nvPr userDrawn="1"/>
        </p:nvSpPr>
        <p:spPr>
          <a:xfrm>
            <a:off x="-211015" y="4484077"/>
            <a:ext cx="12573000" cy="2549769"/>
          </a:xfrm>
          <a:prstGeom prst="rect">
            <a:avLst/>
          </a:prstGeom>
          <a:solidFill>
            <a:srgbClr val="5454E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853"/>
            <a:endParaRPr lang="es-CO"/>
          </a:p>
        </p:txBody>
      </p:sp>
      <p:pic>
        <p:nvPicPr>
          <p:cNvPr id="12" name="Gráfico 11">
            <a:extLst>
              <a:ext uri="{FF2B5EF4-FFF2-40B4-BE49-F238E27FC236}">
                <a16:creationId xmlns:a16="http://schemas.microsoft.com/office/drawing/2014/main" id="{A2A68501-84A2-3345-8FDA-B834A5C262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388345" y="5381052"/>
            <a:ext cx="12908591" cy="1547286"/>
          </a:xfrm>
          <a:prstGeom prst="rect">
            <a:avLst/>
          </a:prstGeom>
        </p:spPr>
      </p:pic>
      <p:sp>
        <p:nvSpPr>
          <p:cNvPr id="10" name="Título 9">
            <a:extLst>
              <a:ext uri="{FF2B5EF4-FFF2-40B4-BE49-F238E27FC236}">
                <a16:creationId xmlns:a16="http://schemas.microsoft.com/office/drawing/2014/main" id="{7DE7DF8D-6479-FE4C-9724-9DC214F30E5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816" y="2937092"/>
            <a:ext cx="8416331" cy="1317095"/>
          </a:xfrm>
        </p:spPr>
        <p:txBody>
          <a:bodyPr anchor="b">
            <a:noAutofit/>
          </a:bodyPr>
          <a:lstStyle>
            <a:lvl1pPr>
              <a:defRPr sz="3200" b="0">
                <a:solidFill>
                  <a:srgbClr val="5454E9"/>
                </a:solidFill>
              </a:defRPr>
            </a:lvl1pPr>
          </a:lstStyle>
          <a:p>
            <a:r>
              <a:rPr lang="en-US" dirty="0" err="1"/>
              <a:t>Título</a:t>
            </a:r>
            <a:r>
              <a:rPr lang="en-US" dirty="0"/>
              <a:t> de la </a:t>
            </a:r>
            <a:r>
              <a:rPr lang="en-US" dirty="0" err="1"/>
              <a:t>presentación</a:t>
            </a:r>
            <a:endParaRPr lang="es-CO" dirty="0"/>
          </a:p>
        </p:txBody>
      </p:sp>
      <p:sp>
        <p:nvSpPr>
          <p:cNvPr id="13" name="Marcador de texto 11">
            <a:extLst>
              <a:ext uri="{FF2B5EF4-FFF2-40B4-BE49-F238E27FC236}">
                <a16:creationId xmlns:a16="http://schemas.microsoft.com/office/drawing/2014/main" id="{68424664-B54D-8AA3-6F33-12416094FBA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8455" y="4766150"/>
            <a:ext cx="8430692" cy="522287"/>
          </a:xfrm>
          <a:prstGeom prst="rect">
            <a:avLst/>
          </a:prstGeom>
        </p:spPr>
        <p:txBody>
          <a:bodyPr anchor="t"/>
          <a:lstStyle>
            <a:lvl1pPr marL="455613" marR="0" indent="-455613" algn="l" defTabSz="608013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sz="2000" b="0">
                <a:solidFill>
                  <a:schemeClr val="bg1"/>
                </a:solidFill>
              </a:defRPr>
            </a:lvl1pPr>
          </a:lstStyle>
          <a:p>
            <a:pPr marL="455613" marR="0" lvl="0" indent="-455613" algn="l" defTabSz="608013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s-CO" dirty="0"/>
              <a:t>Subtítulo de la presentación</a:t>
            </a:r>
          </a:p>
        </p:txBody>
      </p:sp>
      <p:sp>
        <p:nvSpPr>
          <p:cNvPr id="14" name="Marcador de texto 11">
            <a:extLst>
              <a:ext uri="{FF2B5EF4-FFF2-40B4-BE49-F238E27FC236}">
                <a16:creationId xmlns:a16="http://schemas.microsoft.com/office/drawing/2014/main" id="{C664A963-8B93-F947-9D6E-8E898AAFF62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132617" y="284443"/>
            <a:ext cx="3695983" cy="522287"/>
          </a:xfrm>
          <a:prstGeom prst="rect">
            <a:avLst/>
          </a:prstGeom>
        </p:spPr>
        <p:txBody>
          <a:bodyPr anchor="t"/>
          <a:lstStyle>
            <a:lvl1pPr algn="r">
              <a:defRPr sz="2000" b="1">
                <a:solidFill>
                  <a:srgbClr val="5454E9"/>
                </a:solidFill>
              </a:defRPr>
            </a:lvl1pPr>
          </a:lstStyle>
          <a:p>
            <a:r>
              <a:rPr lang="es-ES" dirty="0"/>
              <a:t>Día – Mes – Año</a:t>
            </a:r>
            <a:endParaRPr lang="es-CO" dirty="0"/>
          </a:p>
        </p:txBody>
      </p:sp>
      <p:pic>
        <p:nvPicPr>
          <p:cNvPr id="2" name="Gráfico 1">
            <a:extLst>
              <a:ext uri="{FF2B5EF4-FFF2-40B4-BE49-F238E27FC236}">
                <a16:creationId xmlns:a16="http://schemas.microsoft.com/office/drawing/2014/main" id="{41BC7844-BEF8-D702-2601-C8AC05944C3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70527" y="473679"/>
            <a:ext cx="2844412" cy="11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1104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39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5460C177-EA11-3045-A049-2F189482AB41}"/>
              </a:ext>
            </a:extLst>
          </p:cNvPr>
          <p:cNvSpPr/>
          <p:nvPr userDrawn="1"/>
        </p:nvSpPr>
        <p:spPr>
          <a:xfrm>
            <a:off x="5152292" y="-158750"/>
            <a:ext cx="7176233" cy="717452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853"/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8EE33127-8E4E-D94B-AFED-94B91C7AF93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153025" y="-158750"/>
            <a:ext cx="7175500" cy="7175500"/>
          </a:xfrm>
          <a:prstGeom prst="rect">
            <a:avLst/>
          </a:prstGeom>
        </p:spPr>
        <p:txBody>
          <a:bodyPr anchor="ctr"/>
          <a:lstStyle>
            <a:lvl1pPr algn="ctr">
              <a:defRPr sz="2800"/>
            </a:lvl1pPr>
          </a:lstStyle>
          <a:p>
            <a:endParaRPr lang="es-CO" dirty="0"/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A04EF172-71FF-774B-B08F-E545FD3603C8}"/>
              </a:ext>
            </a:extLst>
          </p:cNvPr>
          <p:cNvSpPr/>
          <p:nvPr userDrawn="1"/>
        </p:nvSpPr>
        <p:spPr>
          <a:xfrm>
            <a:off x="-56669" y="-158262"/>
            <a:ext cx="5208961" cy="7174523"/>
          </a:xfrm>
          <a:prstGeom prst="rect">
            <a:avLst/>
          </a:prstGeom>
          <a:solidFill>
            <a:srgbClr val="5454E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853"/>
            <a:endParaRPr lang="es-CO"/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F08C8540-D360-0041-AA0A-7C7F456B16E0}"/>
              </a:ext>
            </a:extLst>
          </p:cNvPr>
          <p:cNvSpPr/>
          <p:nvPr userDrawn="1"/>
        </p:nvSpPr>
        <p:spPr>
          <a:xfrm>
            <a:off x="474093" y="5361362"/>
            <a:ext cx="6172892" cy="991739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853"/>
            <a:endParaRPr lang="es-CO"/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id="{7DE7DF8D-6479-FE4C-9724-9DC214F30E5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9400" y="2222164"/>
            <a:ext cx="4056369" cy="2031397"/>
          </a:xfrm>
        </p:spPr>
        <p:txBody>
          <a:bodyPr anchor="b">
            <a:noAutofit/>
          </a:bodyPr>
          <a:lstStyle>
            <a:lvl1pPr>
              <a:defRPr sz="3200" b="0">
                <a:solidFill>
                  <a:schemeClr val="bg1"/>
                </a:solidFill>
              </a:defRPr>
            </a:lvl1pPr>
          </a:lstStyle>
          <a:p>
            <a:r>
              <a:rPr lang="en-US" dirty="0" err="1"/>
              <a:t>Título</a:t>
            </a:r>
            <a:r>
              <a:rPr lang="en-US" dirty="0"/>
              <a:t> de la </a:t>
            </a:r>
            <a:r>
              <a:rPr lang="en-US" dirty="0" err="1"/>
              <a:t>presentación</a:t>
            </a:r>
            <a:endParaRPr lang="es-CO" dirty="0"/>
          </a:p>
        </p:txBody>
      </p:sp>
      <p:sp>
        <p:nvSpPr>
          <p:cNvPr id="13" name="Marcador de texto 11">
            <a:extLst>
              <a:ext uri="{FF2B5EF4-FFF2-40B4-BE49-F238E27FC236}">
                <a16:creationId xmlns:a16="http://schemas.microsoft.com/office/drawing/2014/main" id="{68424664-B54D-8AA3-6F33-12416094FBA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79400" y="5583810"/>
            <a:ext cx="5484922" cy="522287"/>
          </a:xfrm>
          <a:prstGeom prst="rect">
            <a:avLst/>
          </a:prstGeom>
        </p:spPr>
        <p:txBody>
          <a:bodyPr anchor="t"/>
          <a:lstStyle>
            <a:lvl1pPr algn="r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s-ES" dirty="0"/>
              <a:t>Día – Mes – Año</a:t>
            </a:r>
            <a:endParaRPr lang="es-CO" dirty="0"/>
          </a:p>
        </p:txBody>
      </p:sp>
      <p:sp>
        <p:nvSpPr>
          <p:cNvPr id="15" name="Marcador de texto 11">
            <a:extLst>
              <a:ext uri="{FF2B5EF4-FFF2-40B4-BE49-F238E27FC236}">
                <a16:creationId xmlns:a16="http://schemas.microsoft.com/office/drawing/2014/main" id="{8CEC94B8-E518-5E4B-96B3-807DB56AF84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79400" y="4451044"/>
            <a:ext cx="4056369" cy="522287"/>
          </a:xfrm>
          <a:prstGeom prst="rect">
            <a:avLst/>
          </a:prstGeom>
        </p:spPr>
        <p:txBody>
          <a:bodyPr anchor="t"/>
          <a:lstStyle>
            <a:lvl1pPr marL="455613" marR="0" indent="-455613" algn="l" defTabSz="608013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sz="2000" b="0">
                <a:solidFill>
                  <a:schemeClr val="bg1"/>
                </a:solidFill>
              </a:defRPr>
            </a:lvl1pPr>
          </a:lstStyle>
          <a:p>
            <a:pPr marL="455613" marR="0" lvl="0" indent="-455613" algn="l" defTabSz="608013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s-CO" dirty="0"/>
              <a:t>Subtítulo de la presentación</a:t>
            </a:r>
          </a:p>
        </p:txBody>
      </p:sp>
      <p:pic>
        <p:nvPicPr>
          <p:cNvPr id="2" name="Gráfico 1">
            <a:extLst>
              <a:ext uri="{FF2B5EF4-FFF2-40B4-BE49-F238E27FC236}">
                <a16:creationId xmlns:a16="http://schemas.microsoft.com/office/drawing/2014/main" id="{A2C7FD3D-0543-4D56-4857-2F15B521747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25560" y="503315"/>
            <a:ext cx="2844412" cy="11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7833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39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30253CF8-E40C-8B4A-920F-D39FFAC238F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36525" y="-122238"/>
            <a:ext cx="12465050" cy="7162801"/>
          </a:xfrm>
          <a:prstGeom prst="rect">
            <a:avLst/>
          </a:prstGeom>
        </p:spPr>
        <p:txBody>
          <a:bodyPr anchor="t"/>
          <a:lstStyle>
            <a:lvl1pPr algn="ctr">
              <a:defRPr sz="1800"/>
            </a:lvl1pPr>
          </a:lstStyle>
          <a:p>
            <a:endParaRPr lang="es-CO"/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AC563568-052F-6F4F-B607-42D06B3D6BFE}"/>
              </a:ext>
            </a:extLst>
          </p:cNvPr>
          <p:cNvSpPr/>
          <p:nvPr userDrawn="1"/>
        </p:nvSpPr>
        <p:spPr>
          <a:xfrm>
            <a:off x="488455" y="4681925"/>
            <a:ext cx="4171468" cy="991739"/>
          </a:xfrm>
          <a:prstGeom prst="rect">
            <a:avLst/>
          </a:prstGeom>
          <a:solidFill>
            <a:srgbClr val="865C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853"/>
            <a:endParaRPr lang="es-CO"/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E160E7FE-605D-2643-9C55-A73D287C501A}"/>
              </a:ext>
            </a:extLst>
          </p:cNvPr>
          <p:cNvSpPr/>
          <p:nvPr userDrawn="1"/>
        </p:nvSpPr>
        <p:spPr>
          <a:xfrm>
            <a:off x="488455" y="2782786"/>
            <a:ext cx="5877176" cy="1982645"/>
          </a:xfrm>
          <a:prstGeom prst="rect">
            <a:avLst/>
          </a:prstGeom>
          <a:solidFill>
            <a:srgbClr val="5454E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853"/>
            <a:endParaRPr lang="es-CO"/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id="{7DE7DF8D-6479-FE4C-9724-9DC214F30E5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5771" y="3085828"/>
            <a:ext cx="5318641" cy="1502051"/>
          </a:xfrm>
        </p:spPr>
        <p:txBody>
          <a:bodyPr anchor="b">
            <a:noAutofit/>
          </a:bodyPr>
          <a:lstStyle>
            <a:lvl1pPr>
              <a:defRPr sz="3200" b="0">
                <a:solidFill>
                  <a:schemeClr val="bg1"/>
                </a:solidFill>
              </a:defRPr>
            </a:lvl1pPr>
          </a:lstStyle>
          <a:p>
            <a:r>
              <a:rPr lang="en-US" dirty="0" err="1"/>
              <a:t>Título</a:t>
            </a:r>
            <a:r>
              <a:rPr lang="en-US" dirty="0"/>
              <a:t> de la </a:t>
            </a:r>
            <a:r>
              <a:rPr lang="en-US" dirty="0" err="1"/>
              <a:t>presentación</a:t>
            </a:r>
            <a:endParaRPr lang="es-CO" dirty="0"/>
          </a:p>
        </p:txBody>
      </p:sp>
      <p:sp>
        <p:nvSpPr>
          <p:cNvPr id="13" name="Marcador de texto 11">
            <a:extLst>
              <a:ext uri="{FF2B5EF4-FFF2-40B4-BE49-F238E27FC236}">
                <a16:creationId xmlns:a16="http://schemas.microsoft.com/office/drawing/2014/main" id="{68424664-B54D-8AA3-6F33-12416094FBA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1410" y="4930689"/>
            <a:ext cx="3660465" cy="522287"/>
          </a:xfrm>
          <a:prstGeom prst="rect">
            <a:avLst/>
          </a:prstGeom>
        </p:spPr>
        <p:txBody>
          <a:bodyPr anchor="t"/>
          <a:lstStyle>
            <a:lvl1pPr algn="l">
              <a:defRPr sz="2000" b="0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Día – Mes – Año</a:t>
            </a:r>
            <a:endParaRPr lang="es-CO" dirty="0"/>
          </a:p>
        </p:txBody>
      </p:sp>
      <p:pic>
        <p:nvPicPr>
          <p:cNvPr id="2" name="Gráfico 1">
            <a:extLst>
              <a:ext uri="{FF2B5EF4-FFF2-40B4-BE49-F238E27FC236}">
                <a16:creationId xmlns:a16="http://schemas.microsoft.com/office/drawing/2014/main" id="{A061DE2D-078D-F440-70B1-9CC4B708F40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0527" y="473679"/>
            <a:ext cx="2844412" cy="11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1606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39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53CAB425-8E07-9D4D-9049-B0B1329A6F46}"/>
              </a:ext>
            </a:extLst>
          </p:cNvPr>
          <p:cNvSpPr/>
          <p:nvPr userDrawn="1"/>
        </p:nvSpPr>
        <p:spPr>
          <a:xfrm>
            <a:off x="-1" y="-150124"/>
            <a:ext cx="12310281" cy="4832050"/>
          </a:xfrm>
          <a:prstGeom prst="rect">
            <a:avLst/>
          </a:prstGeom>
          <a:solidFill>
            <a:srgbClr val="5454E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853"/>
            <a:endParaRPr lang="es-CO"/>
          </a:p>
        </p:txBody>
      </p:sp>
      <p:pic>
        <p:nvPicPr>
          <p:cNvPr id="12" name="Gráfico 11">
            <a:extLst>
              <a:ext uri="{FF2B5EF4-FFF2-40B4-BE49-F238E27FC236}">
                <a16:creationId xmlns:a16="http://schemas.microsoft.com/office/drawing/2014/main" id="{172BDADF-8711-FB49-A646-A740B37338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0996" y="5248036"/>
            <a:ext cx="2778261" cy="1080000"/>
          </a:xfrm>
          <a:prstGeom prst="rect">
            <a:avLst/>
          </a:prstGeom>
        </p:spPr>
      </p:pic>
      <p:sp>
        <p:nvSpPr>
          <p:cNvPr id="10" name="Título 9">
            <a:extLst>
              <a:ext uri="{FF2B5EF4-FFF2-40B4-BE49-F238E27FC236}">
                <a16:creationId xmlns:a16="http://schemas.microsoft.com/office/drawing/2014/main" id="{7DE7DF8D-6479-FE4C-9724-9DC214F30E5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816" y="1918474"/>
            <a:ext cx="6075405" cy="1317095"/>
          </a:xfrm>
        </p:spPr>
        <p:txBody>
          <a:bodyPr anchor="b">
            <a:noAutofit/>
          </a:bodyPr>
          <a:lstStyle>
            <a:lvl1pPr>
              <a:defRPr sz="3200" b="0">
                <a:solidFill>
                  <a:schemeClr val="bg1"/>
                </a:solidFill>
              </a:defRPr>
            </a:lvl1pPr>
          </a:lstStyle>
          <a:p>
            <a:r>
              <a:rPr lang="en-US" dirty="0" err="1"/>
              <a:t>Título</a:t>
            </a:r>
            <a:r>
              <a:rPr lang="en-US" dirty="0"/>
              <a:t> de la </a:t>
            </a:r>
            <a:r>
              <a:rPr lang="en-US" dirty="0" err="1"/>
              <a:t>presentación</a:t>
            </a:r>
            <a:endParaRPr lang="es-CO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E96EC0B-0794-338D-95C7-AB2B92179F5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980956" y="5552313"/>
            <a:ext cx="1676890" cy="908923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F99A5E94-0EA1-C949-9C55-E6ACA28B780D}"/>
              </a:ext>
            </a:extLst>
          </p:cNvPr>
          <p:cNvSpPr/>
          <p:nvPr userDrawn="1"/>
        </p:nvSpPr>
        <p:spPr>
          <a:xfrm>
            <a:off x="5226728" y="-150123"/>
            <a:ext cx="7083551" cy="955342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853"/>
            <a:endParaRPr lang="es-CO"/>
          </a:p>
        </p:txBody>
      </p:sp>
      <p:sp>
        <p:nvSpPr>
          <p:cNvPr id="13" name="Marcador de texto 11">
            <a:extLst>
              <a:ext uri="{FF2B5EF4-FFF2-40B4-BE49-F238E27FC236}">
                <a16:creationId xmlns:a16="http://schemas.microsoft.com/office/drawing/2014/main" id="{68424664-B54D-8AA3-6F33-12416094FBA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715547" y="21789"/>
            <a:ext cx="6048823" cy="522287"/>
          </a:xfrm>
          <a:prstGeom prst="rect">
            <a:avLst/>
          </a:prstGeom>
        </p:spPr>
        <p:txBody>
          <a:bodyPr anchor="t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Día – Mes – Año</a:t>
            </a:r>
            <a:endParaRPr lang="es-CO" dirty="0"/>
          </a:p>
        </p:txBody>
      </p:sp>
      <p:sp>
        <p:nvSpPr>
          <p:cNvPr id="14" name="Marcador de texto 11">
            <a:extLst>
              <a:ext uri="{FF2B5EF4-FFF2-40B4-BE49-F238E27FC236}">
                <a16:creationId xmlns:a16="http://schemas.microsoft.com/office/drawing/2014/main" id="{F38ED0E2-7D5D-114C-AE24-235B3D87883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29398" y="3488320"/>
            <a:ext cx="6048823" cy="522287"/>
          </a:xfrm>
          <a:prstGeom prst="rect">
            <a:avLst/>
          </a:prstGeom>
        </p:spPr>
        <p:txBody>
          <a:bodyPr anchor="t"/>
          <a:lstStyle>
            <a:lvl1pPr marL="455613" marR="0" indent="-455613" algn="l" defTabSz="608013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sz="2400" b="0">
                <a:solidFill>
                  <a:schemeClr val="bg1"/>
                </a:solidFill>
              </a:defRPr>
            </a:lvl1pPr>
          </a:lstStyle>
          <a:p>
            <a:pPr marL="455613" marR="0" lvl="0" indent="-455613" algn="l" defTabSz="608013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s-CO" dirty="0"/>
              <a:t>Subtítulo de la presentación</a:t>
            </a:r>
          </a:p>
        </p:txBody>
      </p:sp>
      <p:pic>
        <p:nvPicPr>
          <p:cNvPr id="3" name="Gráfico 2">
            <a:extLst>
              <a:ext uri="{FF2B5EF4-FFF2-40B4-BE49-F238E27FC236}">
                <a16:creationId xmlns:a16="http://schemas.microsoft.com/office/drawing/2014/main" id="{92D77DE7-E8A0-5C4A-8EA2-0C726FCBF15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287078" y="5201792"/>
            <a:ext cx="1477292" cy="1305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6055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39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sió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>
            <a:extLst>
              <a:ext uri="{FF2B5EF4-FFF2-40B4-BE49-F238E27FC236}">
                <a16:creationId xmlns:a16="http://schemas.microsoft.com/office/drawing/2014/main" id="{EB59E292-22CD-2242-84F5-87DE6724E9AF}"/>
              </a:ext>
            </a:extLst>
          </p:cNvPr>
          <p:cNvSpPr/>
          <p:nvPr userDrawn="1"/>
        </p:nvSpPr>
        <p:spPr>
          <a:xfrm>
            <a:off x="2197290" y="5158854"/>
            <a:ext cx="10164695" cy="1107252"/>
          </a:xfrm>
          <a:prstGeom prst="rect">
            <a:avLst/>
          </a:prstGeom>
          <a:solidFill>
            <a:srgbClr val="5454E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853"/>
            <a:endParaRPr lang="es-CO"/>
          </a:p>
        </p:txBody>
      </p:sp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AFB8719D-715E-23DB-8426-45F130FE1D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38867" y="5336273"/>
            <a:ext cx="9063171" cy="82064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Título de la sección</a:t>
            </a:r>
            <a:endParaRPr lang="es-CO" dirty="0"/>
          </a:p>
        </p:txBody>
      </p:sp>
      <p:pic>
        <p:nvPicPr>
          <p:cNvPr id="5" name="Gráfico 4">
            <a:extLst>
              <a:ext uri="{FF2B5EF4-FFF2-40B4-BE49-F238E27FC236}">
                <a16:creationId xmlns:a16="http://schemas.microsoft.com/office/drawing/2014/main" id="{F62F47D7-565E-E44F-8739-8ACD848CE75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0527" y="473679"/>
            <a:ext cx="2180713" cy="910799"/>
          </a:xfrm>
          <a:prstGeom prst="rect">
            <a:avLst/>
          </a:prstGeom>
        </p:spPr>
      </p:pic>
      <p:pic>
        <p:nvPicPr>
          <p:cNvPr id="4" name="Gráfico 3">
            <a:extLst>
              <a:ext uri="{FF2B5EF4-FFF2-40B4-BE49-F238E27FC236}">
                <a16:creationId xmlns:a16="http://schemas.microsoft.com/office/drawing/2014/main" id="{107FDEED-DA50-5F4D-8EC4-78D9AC9E04B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671534" y="473678"/>
            <a:ext cx="1030504" cy="910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8660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sió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>
            <a:extLst>
              <a:ext uri="{FF2B5EF4-FFF2-40B4-BE49-F238E27FC236}">
                <a16:creationId xmlns:a16="http://schemas.microsoft.com/office/drawing/2014/main" id="{7482FDB0-1956-B24A-9FAC-F5BAC86FAB57}"/>
              </a:ext>
            </a:extLst>
          </p:cNvPr>
          <p:cNvSpPr/>
          <p:nvPr userDrawn="1"/>
        </p:nvSpPr>
        <p:spPr>
          <a:xfrm>
            <a:off x="5578475" y="-136525"/>
            <a:ext cx="6783388" cy="71310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8" name="Marcador de posición de imagen 2">
            <a:extLst>
              <a:ext uri="{FF2B5EF4-FFF2-40B4-BE49-F238E27FC236}">
                <a16:creationId xmlns:a16="http://schemas.microsoft.com/office/drawing/2014/main" id="{711C668F-59A2-4D4C-BB85-FA31A95EA89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578353" y="-136525"/>
            <a:ext cx="6783388" cy="713105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s-CO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DF62300E-9AF7-C744-8810-3D8B01FF0EDA}"/>
              </a:ext>
            </a:extLst>
          </p:cNvPr>
          <p:cNvSpPr/>
          <p:nvPr userDrawn="1"/>
        </p:nvSpPr>
        <p:spPr>
          <a:xfrm>
            <a:off x="2197290" y="5158854"/>
            <a:ext cx="10164695" cy="1107252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853"/>
            <a:endParaRPr lang="es-CO"/>
          </a:p>
        </p:txBody>
      </p:sp>
      <p:sp>
        <p:nvSpPr>
          <p:cNvPr id="12" name="Marcador de título 1">
            <a:extLst>
              <a:ext uri="{FF2B5EF4-FFF2-40B4-BE49-F238E27FC236}">
                <a16:creationId xmlns:a16="http://schemas.microsoft.com/office/drawing/2014/main" id="{CBA4ECBA-158E-F64D-AD06-46687ADE7B5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38867" y="5336273"/>
            <a:ext cx="9063171" cy="82064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Título de la sección</a:t>
            </a:r>
            <a:endParaRPr lang="es-CO" dirty="0"/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B74B9A36-CCE1-1E4A-91A3-9AB71D15FDF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0527" y="473679"/>
            <a:ext cx="2180713" cy="910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842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sión C">
    <p:bg>
      <p:bgPr>
        <a:solidFill>
          <a:srgbClr val="5454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>
            <a:extLst>
              <a:ext uri="{FF2B5EF4-FFF2-40B4-BE49-F238E27FC236}">
                <a16:creationId xmlns:a16="http://schemas.microsoft.com/office/drawing/2014/main" id="{18CB1126-B7E9-FB47-BF9C-5C60C4BCC98B}"/>
              </a:ext>
            </a:extLst>
          </p:cNvPr>
          <p:cNvSpPr/>
          <p:nvPr userDrawn="1"/>
        </p:nvSpPr>
        <p:spPr>
          <a:xfrm>
            <a:off x="5213445" y="5786654"/>
            <a:ext cx="6975380" cy="1064526"/>
          </a:xfrm>
          <a:prstGeom prst="rect">
            <a:avLst/>
          </a:prstGeom>
          <a:solidFill>
            <a:srgbClr val="4CBA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853"/>
            <a:endParaRPr lang="es-CO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D57847C2-6AAA-244D-9DCE-011D70428A54}"/>
              </a:ext>
            </a:extLst>
          </p:cNvPr>
          <p:cNvSpPr/>
          <p:nvPr userDrawn="1"/>
        </p:nvSpPr>
        <p:spPr>
          <a:xfrm>
            <a:off x="3903260" y="4616244"/>
            <a:ext cx="8285565" cy="15525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853"/>
            <a:endParaRPr lang="es-CO"/>
          </a:p>
        </p:txBody>
      </p:sp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AFB8719D-715E-23DB-8426-45F130FE1D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58788" y="4858604"/>
            <a:ext cx="7628412" cy="10781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2800" b="0">
                <a:solidFill>
                  <a:srgbClr val="5454E9"/>
                </a:solidFill>
              </a:defRPr>
            </a:lvl1pPr>
          </a:lstStyle>
          <a:p>
            <a:r>
              <a:rPr lang="es-ES" dirty="0"/>
              <a:t>Título de la sección</a:t>
            </a:r>
            <a:endParaRPr lang="es-CO" dirty="0"/>
          </a:p>
        </p:txBody>
      </p:sp>
      <p:sp>
        <p:nvSpPr>
          <p:cNvPr id="12" name="Marcador de título 1">
            <a:extLst>
              <a:ext uri="{FF2B5EF4-FFF2-40B4-BE49-F238E27FC236}">
                <a16:creationId xmlns:a16="http://schemas.microsoft.com/office/drawing/2014/main" id="{5559A92C-15FD-1442-8D59-E376861021A9}"/>
              </a:ext>
            </a:extLst>
          </p:cNvPr>
          <p:cNvSpPr txBox="1">
            <a:spLocks/>
          </p:cNvSpPr>
          <p:nvPr userDrawn="1"/>
        </p:nvSpPr>
        <p:spPr>
          <a:xfrm>
            <a:off x="5595582" y="6318917"/>
            <a:ext cx="6291617" cy="4536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kern="1200">
                <a:solidFill>
                  <a:srgbClr val="5454E9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s-ES" sz="1800" dirty="0" err="1">
                <a:solidFill>
                  <a:schemeClr val="bg1"/>
                </a:solidFill>
              </a:rPr>
              <a:t>Click</a:t>
            </a:r>
            <a:r>
              <a:rPr lang="es-ES" sz="1800" dirty="0">
                <a:solidFill>
                  <a:schemeClr val="bg1"/>
                </a:solidFill>
              </a:rPr>
              <a:t> para agregar texto</a:t>
            </a:r>
            <a:endParaRPr lang="es-CO" sz="1800" dirty="0">
              <a:solidFill>
                <a:schemeClr val="bg1"/>
              </a:solidFill>
            </a:endParaRPr>
          </a:p>
        </p:txBody>
      </p:sp>
      <p:pic>
        <p:nvPicPr>
          <p:cNvPr id="10" name="Gráfico 9">
            <a:extLst>
              <a:ext uri="{FF2B5EF4-FFF2-40B4-BE49-F238E27FC236}">
                <a16:creationId xmlns:a16="http://schemas.microsoft.com/office/drawing/2014/main" id="{5433354A-5024-1E42-81D7-50274D5DEBF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7764" y="475179"/>
            <a:ext cx="2177122" cy="909299"/>
          </a:xfrm>
          <a:prstGeom prst="rect">
            <a:avLst/>
          </a:prstGeom>
        </p:spPr>
      </p:pic>
      <p:pic>
        <p:nvPicPr>
          <p:cNvPr id="11" name="Gráfico 10">
            <a:extLst>
              <a:ext uri="{FF2B5EF4-FFF2-40B4-BE49-F238E27FC236}">
                <a16:creationId xmlns:a16="http://schemas.microsoft.com/office/drawing/2014/main" id="{4CE34500-F053-3F45-A027-9CB0D254089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15443" y="475179"/>
            <a:ext cx="1005618" cy="888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094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título 6">
            <a:extLst>
              <a:ext uri="{FF2B5EF4-FFF2-40B4-BE49-F238E27FC236}">
                <a16:creationId xmlns:a16="http://schemas.microsoft.com/office/drawing/2014/main" id="{3FF99415-B0C8-1241-95EA-F97AD3EB8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75883"/>
            <a:ext cx="470075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4605" r:id="rId1"/>
    <p:sldLayoutId id="2147494685" r:id="rId2"/>
    <p:sldLayoutId id="2147494686" r:id="rId3"/>
    <p:sldLayoutId id="2147494687" r:id="rId4"/>
    <p:sldLayoutId id="2147494688" r:id="rId5"/>
    <p:sldLayoutId id="2147494689" r:id="rId6"/>
  </p:sldLayoutIdLst>
  <p:hf hdr="0"/>
  <p:txStyles>
    <p:titleStyle>
      <a:lvl1pPr algn="l" defTabSz="608013" rtl="0" eaLnBrk="1" fontAlgn="base" hangingPunct="1">
        <a:spcBef>
          <a:spcPct val="0"/>
        </a:spcBef>
        <a:spcAft>
          <a:spcPct val="0"/>
        </a:spcAft>
        <a:defRPr sz="2400" b="0" kern="1200" baseline="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455613" indent="-455613" algn="l" defTabSz="608013" rtl="0" eaLnBrk="1" fontAlgn="base" hangingPunct="1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200" kern="1200">
          <a:solidFill>
            <a:srgbClr val="676767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1" fontAlgn="base" hangingPunct="1">
        <a:lnSpc>
          <a:spcPct val="130000"/>
        </a:lnSpc>
        <a:spcBef>
          <a:spcPts val="300"/>
        </a:spcBef>
        <a:spcAft>
          <a:spcPct val="0"/>
        </a:spcAft>
        <a:buClr>
          <a:srgbClr val="E3E829"/>
        </a:buClr>
        <a:buSzPct val="120000"/>
        <a:buFont typeface="Arial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2pPr>
      <a:lvl3pPr marL="454025" indent="-223838" algn="l" defTabSz="608013" rtl="0" eaLnBrk="1" fontAlgn="base" hangingPunct="1">
        <a:lnSpc>
          <a:spcPct val="130000"/>
        </a:lnSpc>
        <a:spcBef>
          <a:spcPts val="300"/>
        </a:spcBef>
        <a:spcAft>
          <a:spcPct val="0"/>
        </a:spcAft>
        <a:buClr>
          <a:srgbClr val="0033A0"/>
        </a:buClr>
        <a:buFont typeface="Wingdings" charset="0"/>
        <a:buChar char="§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3pPr>
      <a:lvl4pPr marL="758825" indent="-303213" algn="l" defTabSz="608013" rtl="0" eaLnBrk="1" fontAlgn="base" hangingPunct="1">
        <a:lnSpc>
          <a:spcPct val="130000"/>
        </a:lnSpc>
        <a:spcBef>
          <a:spcPts val="300"/>
        </a:spcBef>
        <a:spcAft>
          <a:spcPct val="0"/>
        </a:spcAft>
        <a:buClr>
          <a:srgbClr val="00AEC7"/>
        </a:buClr>
        <a:buFont typeface="Lucida Grande" charset="0"/>
        <a:buChar char="‣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4pPr>
      <a:lvl5pPr marL="985838" indent="-225425" algn="l" defTabSz="608013" rtl="0" eaLnBrk="1" fontAlgn="base" hangingPunct="1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Font typeface="Arial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5pPr>
      <a:lvl6pPr marL="334869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6481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4619" r:id="rId1"/>
    <p:sldLayoutId id="2147494691" r:id="rId2"/>
    <p:sldLayoutId id="2147494690" r:id="rId3"/>
    <p:sldLayoutId id="2147494704" r:id="rId4"/>
    <p:sldLayoutId id="2147494705" r:id="rId5"/>
    <p:sldLayoutId id="2147494706" r:id="rId6"/>
  </p:sldLayoutIdLst>
  <p:hf hdr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9804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9A9ED10E-F495-3C40-BD87-A6D700A5B6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04801" y="6484018"/>
            <a:ext cx="1428466" cy="2511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5454E9"/>
                </a:solidFill>
              </a:defRPr>
            </a:lvl1pPr>
          </a:lstStyle>
          <a:p>
            <a:fld id="{0389DF86-9CF7-644A-ABC2-A5C2ED969516}" type="datetimeFigureOut">
              <a:rPr lang="es-CO" smtClean="0"/>
              <a:pPr/>
              <a:t>28/10/24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7885F37-2003-974A-86AF-3C8EC157AA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17222" y="6484018"/>
            <a:ext cx="4182961" cy="2511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>
                <a:solidFill>
                  <a:srgbClr val="5454E9"/>
                </a:solidFill>
              </a:defRPr>
            </a:lvl1pPr>
          </a:lstStyle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6645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4708" r:id="rId1"/>
    <p:sldLayoutId id="2147494709" r:id="rId2"/>
    <p:sldLayoutId id="2147494710" r:id="rId3"/>
    <p:sldLayoutId id="2147494725" r:id="rId4"/>
    <p:sldLayoutId id="2147494726" r:id="rId5"/>
    <p:sldLayoutId id="2147494712" r:id="rId6"/>
    <p:sldLayoutId id="2147494713" r:id="rId7"/>
    <p:sldLayoutId id="2147494714" r:id="rId8"/>
    <p:sldLayoutId id="2147494715" r:id="rId9"/>
    <p:sldLayoutId id="2147494716" r:id="rId10"/>
    <p:sldLayoutId id="2147494717" r:id="rId11"/>
    <p:sldLayoutId id="2147494724" r:id="rId1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200" b="0" kern="1200">
          <a:solidFill>
            <a:srgbClr val="5454E9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svg"/><Relationship Id="rId7" Type="http://schemas.openxmlformats.org/officeDocument/2006/relationships/image" Target="../media/image26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5.png"/><Relationship Id="rId5" Type="http://schemas.openxmlformats.org/officeDocument/2006/relationships/image" Target="../media/image24.svg"/><Relationship Id="rId4" Type="http://schemas.openxmlformats.org/officeDocument/2006/relationships/image" Target="../media/image23.png"/><Relationship Id="rId9" Type="http://schemas.openxmlformats.org/officeDocument/2006/relationships/image" Target="../media/image28.sv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6AF8589-F9C0-9245-A588-BC24361345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D43BBDE-2D07-A240-9EA2-354DE608E37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s-CO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837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62089F8-8584-0B43-A587-BFDACFA32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104793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F60AED-4DD2-1A4D-8D55-DF59C178EA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827011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7E2082-92F1-394E-B7A1-544BBD35A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935570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B38F16B-BA72-9746-AD56-7FDE8F260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237990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E5E8A7E2-A716-344A-BA84-6828757C14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B194E-E808-0B40-A05B-8A442F73F8B1}" type="datetime1">
              <a:rPr lang="es-CO" smtClean="0"/>
              <a:t>28/10/24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169F087C-79CB-E44B-A0ED-9702E7CC9D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97F3FF72-2BF1-4D4F-8974-5CCAFA5B0C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45751C16-E825-074B-BDAA-78CD3D539F8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394998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ángulo 16">
            <a:extLst>
              <a:ext uri="{FF2B5EF4-FFF2-40B4-BE49-F238E27FC236}">
                <a16:creationId xmlns:a16="http://schemas.microsoft.com/office/drawing/2014/main" id="{E8796736-805C-454C-B016-90CE507C8BB5}"/>
              </a:ext>
            </a:extLst>
          </p:cNvPr>
          <p:cNvSpPr/>
          <p:nvPr/>
        </p:nvSpPr>
        <p:spPr>
          <a:xfrm>
            <a:off x="3233738" y="2739683"/>
            <a:ext cx="2658794" cy="304213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dist="25400" dir="1620000" algn="tl" rotWithShape="0">
              <a:prstClr val="black">
                <a:alpha val="6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solidFill>
                <a:srgbClr val="5454E9"/>
              </a:solidFill>
            </a:endParaRP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38364F9B-3DF0-3D41-AFA7-721EF14062C7}"/>
              </a:ext>
            </a:extLst>
          </p:cNvPr>
          <p:cNvSpPr/>
          <p:nvPr/>
        </p:nvSpPr>
        <p:spPr>
          <a:xfrm>
            <a:off x="6176963" y="2739683"/>
            <a:ext cx="2658794" cy="304213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dist="25400" dir="1620000" algn="tl" rotWithShape="0">
              <a:prstClr val="black">
                <a:alpha val="6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solidFill>
                <a:srgbClr val="5454E9"/>
              </a:solidFill>
            </a:endParaRPr>
          </a:p>
        </p:txBody>
      </p:sp>
      <p:sp>
        <p:nvSpPr>
          <p:cNvPr id="28" name="Rectángulo 27">
            <a:extLst>
              <a:ext uri="{FF2B5EF4-FFF2-40B4-BE49-F238E27FC236}">
                <a16:creationId xmlns:a16="http://schemas.microsoft.com/office/drawing/2014/main" id="{CAE1C9A6-AF46-2647-8629-A655147BCE56}"/>
              </a:ext>
            </a:extLst>
          </p:cNvPr>
          <p:cNvSpPr/>
          <p:nvPr/>
        </p:nvSpPr>
        <p:spPr>
          <a:xfrm>
            <a:off x="9048751" y="2739683"/>
            <a:ext cx="2658794" cy="304213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dist="25400" dir="1620000" algn="tl" rotWithShape="0">
              <a:prstClr val="black">
                <a:alpha val="6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solidFill>
                <a:srgbClr val="5454E9"/>
              </a:solidFill>
            </a:endParaRPr>
          </a:p>
        </p:txBody>
      </p:sp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E5E8A7E2-A716-344A-BA84-6828757C14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B194E-E808-0B40-A05B-8A442F73F8B1}" type="datetime1">
              <a:rPr lang="es-CO" smtClean="0"/>
              <a:t>28/10/24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169F087C-79CB-E44B-A0ED-9702E7CC9D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97F3FF72-2BF1-4D4F-8974-5CCAFA5B0C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BDD8EB7E-6744-D640-82E7-5F05DDC7B75E}"/>
              </a:ext>
            </a:extLst>
          </p:cNvPr>
          <p:cNvSpPr/>
          <p:nvPr/>
        </p:nvSpPr>
        <p:spPr>
          <a:xfrm>
            <a:off x="304801" y="2739683"/>
            <a:ext cx="2658794" cy="304213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dist="25400" dir="1620000" algn="tl" rotWithShape="0">
              <a:prstClr val="black">
                <a:alpha val="6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solidFill>
                <a:srgbClr val="5454E9"/>
              </a:solidFill>
            </a:endParaRP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B1FBC1F5-4A24-444C-B6B0-C83C903B145C}"/>
              </a:ext>
            </a:extLst>
          </p:cNvPr>
          <p:cNvSpPr/>
          <p:nvPr/>
        </p:nvSpPr>
        <p:spPr>
          <a:xfrm>
            <a:off x="304801" y="2739683"/>
            <a:ext cx="2658794" cy="689317"/>
          </a:xfrm>
          <a:prstGeom prst="rect">
            <a:avLst/>
          </a:prstGeom>
          <a:solidFill>
            <a:schemeClr val="tx2"/>
          </a:solidFill>
          <a:ln>
            <a:solidFill>
              <a:srgbClr val="5454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solidFill>
                <a:srgbClr val="5454E9"/>
              </a:solidFill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1576919E-A862-A045-9311-1E2E28F7E3BB}"/>
              </a:ext>
            </a:extLst>
          </p:cNvPr>
          <p:cNvSpPr txBox="1"/>
          <p:nvPr/>
        </p:nvSpPr>
        <p:spPr>
          <a:xfrm>
            <a:off x="506437" y="2897945"/>
            <a:ext cx="2307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800" dirty="0">
                <a:solidFill>
                  <a:schemeClr val="bg1"/>
                </a:solidFill>
              </a:rPr>
              <a:t>Texto A</a:t>
            </a:r>
          </a:p>
        </p:txBody>
      </p:sp>
      <p:sp>
        <p:nvSpPr>
          <p:cNvPr id="20" name="Rectángulo 19">
            <a:extLst>
              <a:ext uri="{FF2B5EF4-FFF2-40B4-BE49-F238E27FC236}">
                <a16:creationId xmlns:a16="http://schemas.microsoft.com/office/drawing/2014/main" id="{521DF22F-7178-7D45-B8B3-A7E235136010}"/>
              </a:ext>
            </a:extLst>
          </p:cNvPr>
          <p:cNvSpPr/>
          <p:nvPr/>
        </p:nvSpPr>
        <p:spPr>
          <a:xfrm>
            <a:off x="3230881" y="2739683"/>
            <a:ext cx="2658794" cy="689317"/>
          </a:xfrm>
          <a:prstGeom prst="rect">
            <a:avLst/>
          </a:prstGeom>
          <a:solidFill>
            <a:schemeClr val="accent2"/>
          </a:solidFill>
          <a:ln>
            <a:solidFill>
              <a:srgbClr val="E4EB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solidFill>
                <a:srgbClr val="5454E9"/>
              </a:solidFill>
            </a:endParaRP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7D569331-DC35-F24D-B0F9-CC987DBA4B37}"/>
              </a:ext>
            </a:extLst>
          </p:cNvPr>
          <p:cNvSpPr txBox="1"/>
          <p:nvPr/>
        </p:nvSpPr>
        <p:spPr>
          <a:xfrm>
            <a:off x="3432517" y="2897945"/>
            <a:ext cx="2307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800" dirty="0"/>
              <a:t>Texto B</a:t>
            </a:r>
          </a:p>
        </p:txBody>
      </p:sp>
      <p:sp>
        <p:nvSpPr>
          <p:cNvPr id="23" name="Rectángulo 22">
            <a:extLst>
              <a:ext uri="{FF2B5EF4-FFF2-40B4-BE49-F238E27FC236}">
                <a16:creationId xmlns:a16="http://schemas.microsoft.com/office/drawing/2014/main" id="{40598FB6-C1FA-7249-964B-4A471A49C6B6}"/>
              </a:ext>
            </a:extLst>
          </p:cNvPr>
          <p:cNvSpPr/>
          <p:nvPr/>
        </p:nvSpPr>
        <p:spPr>
          <a:xfrm>
            <a:off x="6173374" y="2739683"/>
            <a:ext cx="2658794" cy="689317"/>
          </a:xfrm>
          <a:prstGeom prst="rect">
            <a:avLst/>
          </a:prstGeom>
          <a:solidFill>
            <a:schemeClr val="accent3"/>
          </a:solidFill>
          <a:ln>
            <a:solidFill>
              <a:srgbClr val="E968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solidFill>
                <a:srgbClr val="5454E9"/>
              </a:solidFill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3CC77C79-947F-184D-A0CA-DFB439C40C43}"/>
              </a:ext>
            </a:extLst>
          </p:cNvPr>
          <p:cNvSpPr txBox="1"/>
          <p:nvPr/>
        </p:nvSpPr>
        <p:spPr>
          <a:xfrm>
            <a:off x="6344530" y="2897945"/>
            <a:ext cx="2307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800" dirty="0">
                <a:solidFill>
                  <a:schemeClr val="bg1"/>
                </a:solidFill>
              </a:rPr>
              <a:t>Texto C</a:t>
            </a:r>
          </a:p>
        </p:txBody>
      </p:sp>
      <p:sp>
        <p:nvSpPr>
          <p:cNvPr id="26" name="Rectángulo 25">
            <a:extLst>
              <a:ext uri="{FF2B5EF4-FFF2-40B4-BE49-F238E27FC236}">
                <a16:creationId xmlns:a16="http://schemas.microsoft.com/office/drawing/2014/main" id="{8C26D94F-7949-664D-BE7D-DBC3C22CC016}"/>
              </a:ext>
            </a:extLst>
          </p:cNvPr>
          <p:cNvSpPr/>
          <p:nvPr/>
        </p:nvSpPr>
        <p:spPr>
          <a:xfrm>
            <a:off x="9040839" y="2739683"/>
            <a:ext cx="2658794" cy="689317"/>
          </a:xfrm>
          <a:prstGeom prst="rect">
            <a:avLst/>
          </a:prstGeom>
          <a:solidFill>
            <a:schemeClr val="accent1"/>
          </a:solidFill>
          <a:ln>
            <a:solidFill>
              <a:srgbClr val="4CBA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solidFill>
                <a:srgbClr val="5454E9"/>
              </a:solidFill>
            </a:endParaRP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A0BE73FE-0974-C24C-9778-D01D05FE46F1}"/>
              </a:ext>
            </a:extLst>
          </p:cNvPr>
          <p:cNvSpPr txBox="1"/>
          <p:nvPr/>
        </p:nvSpPr>
        <p:spPr>
          <a:xfrm>
            <a:off x="9242475" y="2897945"/>
            <a:ext cx="2307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800" dirty="0">
                <a:solidFill>
                  <a:schemeClr val="bg1"/>
                </a:solidFill>
              </a:rPr>
              <a:t>Texto D</a:t>
            </a:r>
          </a:p>
        </p:txBody>
      </p:sp>
    </p:spTree>
    <p:extLst>
      <p:ext uri="{BB962C8B-B14F-4D97-AF65-F5344CB8AC3E}">
        <p14:creationId xmlns:p14="http://schemas.microsoft.com/office/powerpoint/2010/main" val="25707115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49E3D7DA-B7E2-0841-BA12-737B058036B8}"/>
              </a:ext>
            </a:extLst>
          </p:cNvPr>
          <p:cNvSpPr/>
          <p:nvPr/>
        </p:nvSpPr>
        <p:spPr>
          <a:xfrm>
            <a:off x="-98473" y="3425539"/>
            <a:ext cx="12407704" cy="3566104"/>
          </a:xfrm>
          <a:prstGeom prst="rect">
            <a:avLst/>
          </a:prstGeom>
          <a:solidFill>
            <a:srgbClr val="5454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6F2847C8-BE20-0D40-8761-10A64CDC4BA8}"/>
              </a:ext>
            </a:extLst>
          </p:cNvPr>
          <p:cNvSpPr/>
          <p:nvPr/>
        </p:nvSpPr>
        <p:spPr>
          <a:xfrm>
            <a:off x="3233738" y="2739683"/>
            <a:ext cx="2658794" cy="304213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dist="25400" dir="1620000" algn="tl" rotWithShape="0">
              <a:prstClr val="black">
                <a:alpha val="6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solidFill>
                <a:srgbClr val="5454E9"/>
              </a:solidFill>
            </a:endParaRPr>
          </a:p>
        </p:txBody>
      </p:sp>
      <p:sp>
        <p:nvSpPr>
          <p:cNvPr id="28" name="Rectángulo 27">
            <a:extLst>
              <a:ext uri="{FF2B5EF4-FFF2-40B4-BE49-F238E27FC236}">
                <a16:creationId xmlns:a16="http://schemas.microsoft.com/office/drawing/2014/main" id="{21E636ED-909C-C142-B501-6F8C33D7EFB6}"/>
              </a:ext>
            </a:extLst>
          </p:cNvPr>
          <p:cNvSpPr/>
          <p:nvPr/>
        </p:nvSpPr>
        <p:spPr>
          <a:xfrm>
            <a:off x="6162675" y="2739683"/>
            <a:ext cx="2658794" cy="304213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dist="25400" dir="1620000" algn="tl" rotWithShape="0">
              <a:prstClr val="black">
                <a:alpha val="6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solidFill>
                <a:srgbClr val="5454E9"/>
              </a:solidFill>
            </a:endParaRPr>
          </a:p>
        </p:txBody>
      </p:sp>
      <p:sp>
        <p:nvSpPr>
          <p:cNvPr id="29" name="Rectángulo 28">
            <a:extLst>
              <a:ext uri="{FF2B5EF4-FFF2-40B4-BE49-F238E27FC236}">
                <a16:creationId xmlns:a16="http://schemas.microsoft.com/office/drawing/2014/main" id="{EEDB98AC-3E14-1F43-A07D-2CA2469B8380}"/>
              </a:ext>
            </a:extLst>
          </p:cNvPr>
          <p:cNvSpPr/>
          <p:nvPr/>
        </p:nvSpPr>
        <p:spPr>
          <a:xfrm>
            <a:off x="9048751" y="2739683"/>
            <a:ext cx="2658794" cy="304213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dist="25400" dir="1620000" algn="tl" rotWithShape="0">
              <a:prstClr val="black">
                <a:alpha val="6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solidFill>
                <a:srgbClr val="5454E9"/>
              </a:solidFill>
            </a:endParaRPr>
          </a:p>
        </p:txBody>
      </p:sp>
      <p:sp>
        <p:nvSpPr>
          <p:cNvPr id="30" name="Rectángulo 29">
            <a:extLst>
              <a:ext uri="{FF2B5EF4-FFF2-40B4-BE49-F238E27FC236}">
                <a16:creationId xmlns:a16="http://schemas.microsoft.com/office/drawing/2014/main" id="{EB7EF481-EE9F-5B49-8DA2-B091C023F724}"/>
              </a:ext>
            </a:extLst>
          </p:cNvPr>
          <p:cNvSpPr/>
          <p:nvPr/>
        </p:nvSpPr>
        <p:spPr>
          <a:xfrm>
            <a:off x="304801" y="2739683"/>
            <a:ext cx="2658794" cy="304213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dist="25400" dir="1620000" algn="tl" rotWithShape="0">
              <a:prstClr val="black">
                <a:alpha val="6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solidFill>
                <a:srgbClr val="5454E9"/>
              </a:solidFill>
            </a:endParaRPr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97F3FF72-2BF1-4D4F-8974-5CCAFA5B0C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B1FBC1F5-4A24-444C-B6B0-C83C903B145C}"/>
              </a:ext>
            </a:extLst>
          </p:cNvPr>
          <p:cNvSpPr/>
          <p:nvPr/>
        </p:nvSpPr>
        <p:spPr>
          <a:xfrm>
            <a:off x="304801" y="2739683"/>
            <a:ext cx="2658794" cy="689317"/>
          </a:xfrm>
          <a:prstGeom prst="rect">
            <a:avLst/>
          </a:prstGeom>
          <a:solidFill>
            <a:schemeClr val="tx2"/>
          </a:solidFill>
          <a:ln>
            <a:solidFill>
              <a:srgbClr val="5454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solidFill>
                <a:srgbClr val="5454E9"/>
              </a:solidFill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1576919E-A862-A045-9311-1E2E28F7E3BB}"/>
              </a:ext>
            </a:extLst>
          </p:cNvPr>
          <p:cNvSpPr txBox="1"/>
          <p:nvPr/>
        </p:nvSpPr>
        <p:spPr>
          <a:xfrm>
            <a:off x="506437" y="2897945"/>
            <a:ext cx="2307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800" dirty="0">
                <a:solidFill>
                  <a:schemeClr val="bg1"/>
                </a:solidFill>
              </a:rPr>
              <a:t>Texto A</a:t>
            </a:r>
          </a:p>
        </p:txBody>
      </p:sp>
      <p:sp>
        <p:nvSpPr>
          <p:cNvPr id="20" name="Rectángulo 19">
            <a:extLst>
              <a:ext uri="{FF2B5EF4-FFF2-40B4-BE49-F238E27FC236}">
                <a16:creationId xmlns:a16="http://schemas.microsoft.com/office/drawing/2014/main" id="{521DF22F-7178-7D45-B8B3-A7E235136010}"/>
              </a:ext>
            </a:extLst>
          </p:cNvPr>
          <p:cNvSpPr/>
          <p:nvPr/>
        </p:nvSpPr>
        <p:spPr>
          <a:xfrm>
            <a:off x="3230881" y="2739683"/>
            <a:ext cx="2658794" cy="689317"/>
          </a:xfrm>
          <a:prstGeom prst="rect">
            <a:avLst/>
          </a:prstGeom>
          <a:solidFill>
            <a:schemeClr val="accent2"/>
          </a:solidFill>
          <a:ln>
            <a:solidFill>
              <a:srgbClr val="E4EB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solidFill>
                <a:srgbClr val="5454E9"/>
              </a:solidFill>
            </a:endParaRP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7D569331-DC35-F24D-B0F9-CC987DBA4B37}"/>
              </a:ext>
            </a:extLst>
          </p:cNvPr>
          <p:cNvSpPr txBox="1"/>
          <p:nvPr/>
        </p:nvSpPr>
        <p:spPr>
          <a:xfrm>
            <a:off x="3432517" y="2897945"/>
            <a:ext cx="2307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800" dirty="0"/>
              <a:t>Texto B</a:t>
            </a:r>
          </a:p>
        </p:txBody>
      </p:sp>
      <p:sp>
        <p:nvSpPr>
          <p:cNvPr id="23" name="Rectángulo 22">
            <a:extLst>
              <a:ext uri="{FF2B5EF4-FFF2-40B4-BE49-F238E27FC236}">
                <a16:creationId xmlns:a16="http://schemas.microsoft.com/office/drawing/2014/main" id="{40598FB6-C1FA-7249-964B-4A471A49C6B6}"/>
              </a:ext>
            </a:extLst>
          </p:cNvPr>
          <p:cNvSpPr/>
          <p:nvPr/>
        </p:nvSpPr>
        <p:spPr>
          <a:xfrm>
            <a:off x="6142894" y="2739683"/>
            <a:ext cx="2658794" cy="689317"/>
          </a:xfrm>
          <a:prstGeom prst="rect">
            <a:avLst/>
          </a:prstGeom>
          <a:solidFill>
            <a:schemeClr val="accent3"/>
          </a:solidFill>
          <a:ln>
            <a:solidFill>
              <a:srgbClr val="E968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solidFill>
                <a:srgbClr val="5454E9"/>
              </a:solidFill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3CC77C79-947F-184D-A0CA-DFB439C40C43}"/>
              </a:ext>
            </a:extLst>
          </p:cNvPr>
          <p:cNvSpPr txBox="1"/>
          <p:nvPr/>
        </p:nvSpPr>
        <p:spPr>
          <a:xfrm>
            <a:off x="6344530" y="2897945"/>
            <a:ext cx="2307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800" dirty="0">
                <a:solidFill>
                  <a:schemeClr val="bg1"/>
                </a:solidFill>
              </a:rPr>
              <a:t>Texto C</a:t>
            </a:r>
          </a:p>
        </p:txBody>
      </p:sp>
      <p:sp>
        <p:nvSpPr>
          <p:cNvPr id="26" name="Rectángulo 25">
            <a:extLst>
              <a:ext uri="{FF2B5EF4-FFF2-40B4-BE49-F238E27FC236}">
                <a16:creationId xmlns:a16="http://schemas.microsoft.com/office/drawing/2014/main" id="{8C26D94F-7949-664D-BE7D-DBC3C22CC016}"/>
              </a:ext>
            </a:extLst>
          </p:cNvPr>
          <p:cNvSpPr/>
          <p:nvPr/>
        </p:nvSpPr>
        <p:spPr>
          <a:xfrm>
            <a:off x="9040839" y="2739683"/>
            <a:ext cx="2658794" cy="689317"/>
          </a:xfrm>
          <a:prstGeom prst="rect">
            <a:avLst/>
          </a:prstGeom>
          <a:solidFill>
            <a:schemeClr val="accent1"/>
          </a:solidFill>
          <a:ln>
            <a:solidFill>
              <a:srgbClr val="4CBA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solidFill>
                <a:srgbClr val="5454E9"/>
              </a:solidFill>
            </a:endParaRP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A0BE73FE-0974-C24C-9778-D01D05FE46F1}"/>
              </a:ext>
            </a:extLst>
          </p:cNvPr>
          <p:cNvSpPr txBox="1"/>
          <p:nvPr/>
        </p:nvSpPr>
        <p:spPr>
          <a:xfrm>
            <a:off x="9242475" y="2897945"/>
            <a:ext cx="2307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800" dirty="0">
                <a:solidFill>
                  <a:schemeClr val="bg1"/>
                </a:solidFill>
              </a:rPr>
              <a:t>Texto D</a:t>
            </a:r>
          </a:p>
        </p:txBody>
      </p:sp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E5E8A7E2-A716-344A-BA84-6828757C14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B194E-E808-0B40-A05B-8A442F73F8B1}" type="datetime1">
              <a:rPr lang="es-CO" smtClean="0">
                <a:solidFill>
                  <a:schemeClr val="bg1"/>
                </a:solidFill>
              </a:rPr>
              <a:t>28/10/24</a:t>
            </a:fld>
            <a:endParaRPr lang="es-CO">
              <a:solidFill>
                <a:schemeClr val="bg1"/>
              </a:solidFill>
            </a:endParaRPr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169F087C-79CB-E44B-A0ED-9702E7CC9D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08971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41508BB7-213E-B740-8252-8D5B9444D4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D6E71-D002-E24C-92CF-E2188AF75F7A}" type="datetime1">
              <a:rPr lang="es-CO" smtClean="0"/>
              <a:t>28/10/24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278F58CF-B211-2844-AFDB-F350B3017A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65C065E7-CB8D-7740-9527-6F81ED002AB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90819A9C-2EE4-1F4D-BECF-7D740E80DD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936705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82577E5-BE47-8A4A-A0AB-541EB4C087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56F301E-F981-434C-B22A-D76B00F5342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EE47C64-2E42-2845-B52D-7716D8100C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6D45A-6C87-F94D-B105-2DA5D810D35A}" type="datetime1">
              <a:rPr lang="es-CO" smtClean="0"/>
              <a:t>28/10/24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253AB89-2C62-D34A-BD4F-08A4D8FF33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774852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8669D9F-C63D-D148-8AC3-7809FC2515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FA65534-A839-D143-881E-F33071B8525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s-CO"/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018D808F-6B7C-5245-8706-8C83D7460AF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3291991"/>
              </p:ext>
            </p:extLst>
          </p:nvPr>
        </p:nvGraphicFramePr>
        <p:xfrm>
          <a:off x="7191692" y="803318"/>
          <a:ext cx="4062942" cy="5251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559184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13477B6-9C0E-104B-8814-6613E9D5AB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6C27C82-14AB-1443-B7C1-B97137AAC43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0F38F1F-641B-2342-8E64-607184B35C2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452810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54D654DE-AD2E-B544-B68B-3EFFBA8ED1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D2F23-CF27-BF49-B983-496F0892B909}" type="datetime1">
              <a:rPr lang="es-CO" smtClean="0"/>
              <a:t>28/10/24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E8E4EC52-BD7A-1B41-8954-196AB9BD0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C25D34E3-7D6B-2145-A139-76369845DF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56215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57A70514-B0F6-EC49-A5FF-371875FFAF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305B4-C2E4-034D-86C2-49B1372DF19C}" type="datetime1">
              <a:rPr lang="es-CO" smtClean="0"/>
              <a:t>28/10/24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EA08275C-A51E-1643-8F11-1C403474AC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F0E5DF95-79BC-FB4D-B502-FF5967A9A00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76017347"/>
              </p:ext>
            </p:extLst>
          </p:nvPr>
        </p:nvGraphicFramePr>
        <p:xfrm>
          <a:off x="2477064" y="786064"/>
          <a:ext cx="7446238" cy="52778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856568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802CE5-A05C-2640-BF7B-C0E26065B0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8A61A86-231D-C044-BBA9-296FA46A231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6" name="Marcador de posición de imagen 5">
            <a:extLst>
              <a:ext uri="{FF2B5EF4-FFF2-40B4-BE49-F238E27FC236}">
                <a16:creationId xmlns:a16="http://schemas.microsoft.com/office/drawing/2014/main" id="{35FB89C7-5E5E-F548-8FFE-48E6650AD93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/>
          <a:srcRect t="-3245" b="27296"/>
          <a:stretch/>
        </p:blipFill>
        <p:spPr>
          <a:xfrm>
            <a:off x="6094412" y="-136525"/>
            <a:ext cx="6234747" cy="7101205"/>
          </a:xfrm>
        </p:spPr>
      </p:pic>
    </p:spTree>
    <p:extLst>
      <p:ext uri="{BB962C8B-B14F-4D97-AF65-F5344CB8AC3E}">
        <p14:creationId xmlns:p14="http://schemas.microsoft.com/office/powerpoint/2010/main" val="25950698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802CE5-A05C-2640-BF7B-C0E26065B0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8A61A86-231D-C044-BBA9-296FA46A231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10" name="Marcador de posición de imagen 9">
            <a:extLst>
              <a:ext uri="{FF2B5EF4-FFF2-40B4-BE49-F238E27FC236}">
                <a16:creationId xmlns:a16="http://schemas.microsoft.com/office/drawing/2014/main" id="{6832671D-0CDC-8843-B513-BB7925821DD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/>
          <a:srcRect l="38" t="3553" r="-38" b="20497"/>
          <a:stretch/>
        </p:blipFill>
        <p:spPr>
          <a:xfrm>
            <a:off x="6096805" y="-136526"/>
            <a:ext cx="6234747" cy="7101205"/>
          </a:xfrm>
        </p:spPr>
      </p:pic>
    </p:spTree>
    <p:extLst>
      <p:ext uri="{BB962C8B-B14F-4D97-AF65-F5344CB8AC3E}">
        <p14:creationId xmlns:p14="http://schemas.microsoft.com/office/powerpoint/2010/main" val="38798835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546E7FE-F633-7744-B5E1-597B74341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0D5E3-05A8-1F42-B508-6795E253AA57}" type="datetime1">
              <a:rPr lang="es-CO" smtClean="0"/>
              <a:t>28/10/24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8A51F08-A0C1-7843-A7C6-3AE76A048E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CB25FD6-8D99-FA44-8FFF-20A942D121B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912A55B3-32E9-D243-93B1-63E70FB9FF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2626766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11">
            <a:extLst>
              <a:ext uri="{FF2B5EF4-FFF2-40B4-BE49-F238E27FC236}">
                <a16:creationId xmlns:a16="http://schemas.microsoft.com/office/drawing/2014/main" id="{6B3E1D92-0B39-F546-919A-3F22EFBB7B1F}"/>
              </a:ext>
            </a:extLst>
          </p:cNvPr>
          <p:cNvSpPr/>
          <p:nvPr/>
        </p:nvSpPr>
        <p:spPr>
          <a:xfrm>
            <a:off x="6789235" y="513347"/>
            <a:ext cx="4841291" cy="119728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5400" dir="1200000" algn="tl" rotWithShape="0">
              <a:schemeClr val="tx1">
                <a:alpha val="6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0A4A9BE2-527E-B041-8D6B-F7DDEA43F6B4}"/>
              </a:ext>
            </a:extLst>
          </p:cNvPr>
          <p:cNvSpPr/>
          <p:nvPr/>
        </p:nvSpPr>
        <p:spPr>
          <a:xfrm>
            <a:off x="6789235" y="2069431"/>
            <a:ext cx="4841291" cy="119728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5400" dir="1200000" algn="tl" rotWithShape="0">
              <a:schemeClr val="tx1">
                <a:alpha val="6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E94F8835-8E56-6242-8C1B-3A3A8B1766AC}"/>
              </a:ext>
            </a:extLst>
          </p:cNvPr>
          <p:cNvSpPr/>
          <p:nvPr/>
        </p:nvSpPr>
        <p:spPr>
          <a:xfrm>
            <a:off x="6789235" y="3625515"/>
            <a:ext cx="4841291" cy="119728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5400" dir="1200000" algn="tl" rotWithShape="0">
              <a:schemeClr val="tx1">
                <a:alpha val="6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D69F45AE-4205-B24B-B5EF-057E5F12F402}"/>
              </a:ext>
            </a:extLst>
          </p:cNvPr>
          <p:cNvSpPr/>
          <p:nvPr/>
        </p:nvSpPr>
        <p:spPr>
          <a:xfrm>
            <a:off x="6789235" y="5181600"/>
            <a:ext cx="4841291" cy="119728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5400" dir="1200000" algn="tl" rotWithShape="0">
              <a:schemeClr val="tx1">
                <a:alpha val="6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EF93D8C2-AB81-A645-A6B8-15F6A545D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2B58525-2F69-0343-8C2B-ED470EEB66F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s-CO" dirty="0"/>
          </a:p>
        </p:txBody>
      </p:sp>
      <p:pic>
        <p:nvPicPr>
          <p:cNvPr id="5" name="Gráfico 4">
            <a:extLst>
              <a:ext uri="{FF2B5EF4-FFF2-40B4-BE49-F238E27FC236}">
                <a16:creationId xmlns:a16="http://schemas.microsoft.com/office/drawing/2014/main" id="{455E74E2-BDC7-AE44-8CCC-FE2650BDC3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33615" y="648730"/>
            <a:ext cx="936000" cy="936000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3EC25154-F79A-FC40-AB18-0A73D777F7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933615" y="2184753"/>
            <a:ext cx="936000" cy="936000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5B1EFB14-28DC-CB44-A89B-D5156936550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933615" y="3806513"/>
            <a:ext cx="936000" cy="936000"/>
          </a:xfrm>
          <a:prstGeom prst="rect">
            <a:avLst/>
          </a:prstGeom>
        </p:spPr>
      </p:pic>
      <p:pic>
        <p:nvPicPr>
          <p:cNvPr id="11" name="Gráfico 10">
            <a:extLst>
              <a:ext uri="{FF2B5EF4-FFF2-40B4-BE49-F238E27FC236}">
                <a16:creationId xmlns:a16="http://schemas.microsoft.com/office/drawing/2014/main" id="{C2547335-FFE3-3742-8008-49CFA9BD8E7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933615" y="5332020"/>
            <a:ext cx="936000" cy="9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2306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B8E07DEC-AE85-114A-B6EA-3B4E6716B3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4F4B1-6E37-D64B-AB5B-96FC6462AC9D}" type="datetime1">
              <a:rPr lang="es-CO" smtClean="0"/>
              <a:t>28/10/24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404B95D-A5AD-FB49-9C6F-B4EED0DF51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52AA72B-D1C7-9F46-ADA5-1E5BAF99B9D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B60978D6-7B7F-F440-9F65-EFA855794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id="{26D92D61-9C07-0D43-8937-42C140884AC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147160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Marcador de posición de imagen 7">
            <a:extLst>
              <a:ext uri="{FF2B5EF4-FFF2-40B4-BE49-F238E27FC236}">
                <a16:creationId xmlns:a16="http://schemas.microsoft.com/office/drawing/2014/main" id="{7EEA4D30-7D18-944C-8ECA-16655CE0AD59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/>
          <a:srcRect t="10813" b="10813"/>
          <a:stretch>
            <a:fillRect/>
          </a:stretch>
        </p:blipFill>
        <p:spPr/>
      </p:pic>
      <p:sp>
        <p:nvSpPr>
          <p:cNvPr id="3" name="Título 2">
            <a:extLst>
              <a:ext uri="{FF2B5EF4-FFF2-40B4-BE49-F238E27FC236}">
                <a16:creationId xmlns:a16="http://schemas.microsoft.com/office/drawing/2014/main" id="{5180103F-1908-0445-904E-A430B28E6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116990CC-5771-904E-B21D-D5FA2CCBAB2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378861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arcador de posición de imagen 5">
            <a:extLst>
              <a:ext uri="{FF2B5EF4-FFF2-40B4-BE49-F238E27FC236}">
                <a16:creationId xmlns:a16="http://schemas.microsoft.com/office/drawing/2014/main" id="{08D91889-625E-E445-B6B7-C9FD72C2D02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/>
          <a:srcRect l="-21880" t="10838" r="21880" b="50438"/>
          <a:stretch/>
        </p:blipFill>
        <p:spPr>
          <a:xfrm>
            <a:off x="0" y="-125413"/>
            <a:ext cx="12317413" cy="7153276"/>
          </a:xfrm>
        </p:spPr>
      </p:pic>
      <p:sp>
        <p:nvSpPr>
          <p:cNvPr id="3" name="Título 2">
            <a:extLst>
              <a:ext uri="{FF2B5EF4-FFF2-40B4-BE49-F238E27FC236}">
                <a16:creationId xmlns:a16="http://schemas.microsoft.com/office/drawing/2014/main" id="{C11A1194-8582-EA4D-8C8D-D3A54FF94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7102196-45D3-3E4A-9882-C9386D054A4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1748772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4EEE2F-79D4-204E-97B1-8DB810512C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E334F2D-8FE4-5642-8ED8-003F4A4C6AB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FD8EF31-652B-E74A-949C-F18BC7ED1598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2198A35B-E438-0849-A5C3-51F7BE99ECD0}" type="datetime1">
              <a:rPr lang="es-CO" smtClean="0"/>
              <a:t>28/10/24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FFBC5A1-AB73-374B-830D-464A02AD7C8A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4252513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B85497-67F0-9547-B207-8D2E392EAD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>
              <a:solidFill>
                <a:schemeClr val="tx2"/>
              </a:solidFill>
            </a:endParaRP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03C7C12-8381-E546-BBC7-A7A3D5BB2AF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140D4AD-1D64-2F45-BED7-2D28A6CA0C0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0016008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0C3ABBF5-A34C-E946-B1D5-788833E9F7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C45B6-B7AA-0F4B-8DB2-13F488EE09D7}" type="datetime1">
              <a:rPr lang="es-CO" smtClean="0"/>
              <a:t>28/10/24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0351D841-D1BC-A543-95F2-2DF9A2FC0E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130FA259-ED31-8044-9ADB-160F800A47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4151551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D8B590D-3984-614A-B8E4-1BDE38F805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F0333418-F669-3346-8000-01390A09366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57178798"/>
              </p:ext>
            </p:extLst>
          </p:nvPr>
        </p:nvGraphicFramePr>
        <p:xfrm>
          <a:off x="-1122948" y="2518611"/>
          <a:ext cx="9111916" cy="3962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3958271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Marcador de posición de imagen 7">
            <a:extLst>
              <a:ext uri="{FF2B5EF4-FFF2-40B4-BE49-F238E27FC236}">
                <a16:creationId xmlns:a16="http://schemas.microsoft.com/office/drawing/2014/main" id="{A09DA194-BACA-6449-9BFA-61B5C7474FF7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/>
          <a:srcRect l="-8014" t="1671" r="8014" b="21897"/>
          <a:stretch/>
        </p:blipFill>
        <p:spPr>
          <a:xfrm>
            <a:off x="6094413" y="-161925"/>
            <a:ext cx="6240462" cy="7153275"/>
          </a:xfrm>
        </p:spPr>
      </p:pic>
      <p:sp>
        <p:nvSpPr>
          <p:cNvPr id="3" name="Título 2">
            <a:extLst>
              <a:ext uri="{FF2B5EF4-FFF2-40B4-BE49-F238E27FC236}">
                <a16:creationId xmlns:a16="http://schemas.microsoft.com/office/drawing/2014/main" id="{296BE6E0-EF7A-FA42-962F-E5B8AF9925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21A3AB6-9EEB-5E43-8D11-A7094105D8F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8278925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E06D0C5B-6359-984F-911A-121F93E841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3CAEB-F2C0-0249-8779-8D0CCD36456E}" type="datetime1">
              <a:rPr lang="es-CO" smtClean="0"/>
              <a:t>28/10/24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3826ADB4-B976-0546-85E8-2DE71649CB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0E5F851F-9735-5541-8161-ADB6A645EF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13" name="Pentágono 12">
            <a:extLst>
              <a:ext uri="{FF2B5EF4-FFF2-40B4-BE49-F238E27FC236}">
                <a16:creationId xmlns:a16="http://schemas.microsoft.com/office/drawing/2014/main" id="{25018610-8404-AB4E-A36E-C2D70BD4492D}"/>
              </a:ext>
            </a:extLst>
          </p:cNvPr>
          <p:cNvSpPr/>
          <p:nvPr/>
        </p:nvSpPr>
        <p:spPr>
          <a:xfrm>
            <a:off x="8229600" y="3756075"/>
            <a:ext cx="3587261" cy="731520"/>
          </a:xfrm>
          <a:prstGeom prst="homePlat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4" name="Pentágono 13">
            <a:extLst>
              <a:ext uri="{FF2B5EF4-FFF2-40B4-BE49-F238E27FC236}">
                <a16:creationId xmlns:a16="http://schemas.microsoft.com/office/drawing/2014/main" id="{FD54E7AF-EAC1-204A-A64D-49F51EDE8A41}"/>
              </a:ext>
            </a:extLst>
          </p:cNvPr>
          <p:cNvSpPr/>
          <p:nvPr/>
        </p:nvSpPr>
        <p:spPr>
          <a:xfrm>
            <a:off x="5645833" y="3756075"/>
            <a:ext cx="3587261" cy="731520"/>
          </a:xfrm>
          <a:prstGeom prst="homePlat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5" name="Pentágono 14">
            <a:extLst>
              <a:ext uri="{FF2B5EF4-FFF2-40B4-BE49-F238E27FC236}">
                <a16:creationId xmlns:a16="http://schemas.microsoft.com/office/drawing/2014/main" id="{E462869B-7184-D742-BFF7-7CD833545874}"/>
              </a:ext>
            </a:extLst>
          </p:cNvPr>
          <p:cNvSpPr/>
          <p:nvPr/>
        </p:nvSpPr>
        <p:spPr>
          <a:xfrm>
            <a:off x="3062068" y="3756075"/>
            <a:ext cx="3245970" cy="731520"/>
          </a:xfrm>
          <a:prstGeom prst="homePlat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6" name="Pentágono 15">
            <a:extLst>
              <a:ext uri="{FF2B5EF4-FFF2-40B4-BE49-F238E27FC236}">
                <a16:creationId xmlns:a16="http://schemas.microsoft.com/office/drawing/2014/main" id="{D3EA08C6-5269-6442-91ED-996F564D8533}"/>
              </a:ext>
            </a:extLst>
          </p:cNvPr>
          <p:cNvSpPr/>
          <p:nvPr/>
        </p:nvSpPr>
        <p:spPr>
          <a:xfrm>
            <a:off x="478301" y="3756075"/>
            <a:ext cx="3108961" cy="731520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6DAB9528-67AD-C24B-A903-E39598BD118A}"/>
              </a:ext>
            </a:extLst>
          </p:cNvPr>
          <p:cNvSpPr txBox="1"/>
          <p:nvPr/>
        </p:nvSpPr>
        <p:spPr>
          <a:xfrm>
            <a:off x="759655" y="3953022"/>
            <a:ext cx="27009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800" dirty="0">
                <a:solidFill>
                  <a:schemeClr val="bg1"/>
                </a:solidFill>
              </a:rPr>
              <a:t>Texto 1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0B4093B3-3270-7244-9027-CFCF003C1F70}"/>
              </a:ext>
            </a:extLst>
          </p:cNvPr>
          <p:cNvSpPr txBox="1"/>
          <p:nvPr/>
        </p:nvSpPr>
        <p:spPr>
          <a:xfrm>
            <a:off x="3804290" y="3953022"/>
            <a:ext cx="19236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800" dirty="0"/>
              <a:t>Texto 2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EF94AFF1-FF23-AC41-8EC9-42EFF9C7EA52}"/>
              </a:ext>
            </a:extLst>
          </p:cNvPr>
          <p:cNvSpPr txBox="1"/>
          <p:nvPr/>
        </p:nvSpPr>
        <p:spPr>
          <a:xfrm>
            <a:off x="6528072" y="3953022"/>
            <a:ext cx="19236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800" dirty="0"/>
              <a:t>Texto 3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2D8E5975-1CBF-3846-9E57-F3C53288D18A}"/>
              </a:ext>
            </a:extLst>
          </p:cNvPr>
          <p:cNvSpPr txBox="1"/>
          <p:nvPr/>
        </p:nvSpPr>
        <p:spPr>
          <a:xfrm>
            <a:off x="9397218" y="3953022"/>
            <a:ext cx="19236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800" dirty="0"/>
              <a:t>Texto 4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403F2752-F173-004E-9DF2-10DE78433EDA}"/>
              </a:ext>
            </a:extLst>
          </p:cNvPr>
          <p:cNvSpPr txBox="1"/>
          <p:nvPr/>
        </p:nvSpPr>
        <p:spPr>
          <a:xfrm>
            <a:off x="759655" y="4656405"/>
            <a:ext cx="19976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 dirty="0"/>
              <a:t>Lorem ispum fortem vertum</a:t>
            </a: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59A58948-27DA-F246-9150-1CE7AAB6D396}"/>
              </a:ext>
            </a:extLst>
          </p:cNvPr>
          <p:cNvSpPr txBox="1"/>
          <p:nvPr/>
        </p:nvSpPr>
        <p:spPr>
          <a:xfrm>
            <a:off x="3762087" y="4656405"/>
            <a:ext cx="19976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 dirty="0"/>
              <a:t>Lorem ispum fortem vertum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3425D80C-2713-DE45-BFA2-7C52E9A09B11}"/>
              </a:ext>
            </a:extLst>
          </p:cNvPr>
          <p:cNvSpPr txBox="1"/>
          <p:nvPr/>
        </p:nvSpPr>
        <p:spPr>
          <a:xfrm>
            <a:off x="6570275" y="4656405"/>
            <a:ext cx="19976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 dirty="0"/>
              <a:t>Lorem ispum fortem vertum</a:t>
            </a: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BCECD94E-FF14-DD4D-A3BF-CE4B2F042471}"/>
              </a:ext>
            </a:extLst>
          </p:cNvPr>
          <p:cNvSpPr txBox="1"/>
          <p:nvPr/>
        </p:nvSpPr>
        <p:spPr>
          <a:xfrm>
            <a:off x="9369083" y="4656405"/>
            <a:ext cx="19976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 dirty="0"/>
              <a:t>Lorem ispum fortem vertum</a:t>
            </a:r>
          </a:p>
        </p:txBody>
      </p:sp>
    </p:spTree>
    <p:extLst>
      <p:ext uri="{BB962C8B-B14F-4D97-AF65-F5344CB8AC3E}">
        <p14:creationId xmlns:p14="http://schemas.microsoft.com/office/powerpoint/2010/main" val="42400019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arcador de posición de imagen 6">
            <a:extLst>
              <a:ext uri="{FF2B5EF4-FFF2-40B4-BE49-F238E27FC236}">
                <a16:creationId xmlns:a16="http://schemas.microsoft.com/office/drawing/2014/main" id="{A359A94C-3E48-DC46-93FB-8CC352AB3E2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t="500" b="32822"/>
          <a:stretch/>
        </p:blipFill>
        <p:spPr>
          <a:xfrm>
            <a:off x="5153025" y="-158750"/>
            <a:ext cx="7175500" cy="7175500"/>
          </a:xfrm>
        </p:spPr>
      </p:pic>
      <p:sp>
        <p:nvSpPr>
          <p:cNvPr id="3" name="Título 2">
            <a:extLst>
              <a:ext uri="{FF2B5EF4-FFF2-40B4-BE49-F238E27FC236}">
                <a16:creationId xmlns:a16="http://schemas.microsoft.com/office/drawing/2014/main" id="{DCA2B9EE-370D-1E44-B9EB-6C7D79D4BF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87CAF51-FE1C-1949-BF2F-CBF94D62D75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3C933C34-69B2-9B44-89F7-B6FC1258120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393392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2E5A63E-6CFA-6049-91E6-822D4BA4BE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62661F1-208C-6747-9E1F-AD3062B7603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485861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00147E6-5844-AF40-AB54-AD042191DA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57F8E3D-ADA7-ED4E-BD5B-CDB0C587005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2C0A108-4385-104C-8610-2092024AF79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142956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A21543-7CBE-1F46-8380-199EB9F1BD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386224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posición de imagen 4">
            <a:extLst>
              <a:ext uri="{FF2B5EF4-FFF2-40B4-BE49-F238E27FC236}">
                <a16:creationId xmlns:a16="http://schemas.microsoft.com/office/drawing/2014/main" id="{B051F2AF-DB61-5A42-A367-3F5C2EF6248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l="529" t="-1342" r="-529" b="31246"/>
          <a:stretch/>
        </p:blipFill>
        <p:spPr>
          <a:xfrm>
            <a:off x="5578475" y="-136525"/>
            <a:ext cx="6783388" cy="7131050"/>
          </a:xfrm>
        </p:spPr>
      </p:pic>
      <p:sp>
        <p:nvSpPr>
          <p:cNvPr id="3" name="Título 2">
            <a:extLst>
              <a:ext uri="{FF2B5EF4-FFF2-40B4-BE49-F238E27FC236}">
                <a16:creationId xmlns:a16="http://schemas.microsoft.com/office/drawing/2014/main" id="{F626688F-1DD4-B846-AB1E-DD77CB356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115067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F626688F-1DD4-B846-AB1E-DD77CB356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7" name="Marcador de posición de imagen 6">
            <a:extLst>
              <a:ext uri="{FF2B5EF4-FFF2-40B4-BE49-F238E27FC236}">
                <a16:creationId xmlns:a16="http://schemas.microsoft.com/office/drawing/2014/main" id="{6A17A074-24D0-B946-896B-F1EE15AC13F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l="-20338" t="6910" r="20338" b="22994"/>
          <a:stretch/>
        </p:blipFill>
        <p:spPr>
          <a:xfrm>
            <a:off x="5593273" y="-136525"/>
            <a:ext cx="6783388" cy="7131050"/>
          </a:xfrm>
        </p:spPr>
      </p:pic>
    </p:spTree>
    <p:extLst>
      <p:ext uri="{BB962C8B-B14F-4D97-AF65-F5344CB8AC3E}">
        <p14:creationId xmlns:p14="http://schemas.microsoft.com/office/powerpoint/2010/main" val="3057387058"/>
      </p:ext>
    </p:extLst>
  </p:cSld>
  <p:clrMapOvr>
    <a:masterClrMapping/>
  </p:clrMapOvr>
</p:sld>
</file>

<file path=ppt/theme/theme1.xml><?xml version="1.0" encoding="utf-8"?>
<a:theme xmlns:a="http://schemas.openxmlformats.org/drawingml/2006/main" name="Portadas">
  <a:themeElements>
    <a:clrScheme name=" ICESI FINAL">
      <a:dk1>
        <a:srgbClr val="393939"/>
      </a:dk1>
      <a:lt1>
        <a:srgbClr val="FFFFFF"/>
      </a:lt1>
      <a:dk2>
        <a:srgbClr val="5454E9"/>
      </a:dk2>
      <a:lt2>
        <a:srgbClr val="855CF0"/>
      </a:lt2>
      <a:accent1>
        <a:srgbClr val="4CB978"/>
      </a:accent1>
      <a:accent2>
        <a:srgbClr val="E2EB5F"/>
      </a:accent2>
      <a:accent3>
        <a:srgbClr val="F0681A"/>
      </a:accent3>
      <a:accent4>
        <a:srgbClr val="CECFF0"/>
      </a:accent4>
      <a:accent5>
        <a:srgbClr val="5DBD59"/>
      </a:accent5>
      <a:accent6>
        <a:srgbClr val="603800"/>
      </a:accent6>
      <a:hlink>
        <a:srgbClr val="1F1E1C"/>
      </a:hlink>
      <a:folHlink>
        <a:srgbClr val="808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33A0"/>
        </a:solidFill>
        <a:ln>
          <a:noFill/>
        </a:ln>
        <a:effectLst/>
      </a:spPr>
      <a:bodyPr anchor="ctr"/>
      <a:lstStyle>
        <a:defPPr algn="ctr" defTabSz="608853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4" id="{776FA3CF-6F80-654A-B731-ABEB9CCBCA91}" vid="{FA1C77B8-9473-0941-BF96-7A398AFE1827}"/>
    </a:ext>
  </a:extLst>
</a:theme>
</file>

<file path=ppt/theme/theme2.xml><?xml version="1.0" encoding="utf-8"?>
<a:theme xmlns:a="http://schemas.openxmlformats.org/drawingml/2006/main" name="Divisiones">
  <a:themeElements>
    <a:clrScheme name=" ICESI FINAL">
      <a:dk1>
        <a:srgbClr val="393939"/>
      </a:dk1>
      <a:lt1>
        <a:srgbClr val="FFFFFF"/>
      </a:lt1>
      <a:dk2>
        <a:srgbClr val="5454E9"/>
      </a:dk2>
      <a:lt2>
        <a:srgbClr val="855CF0"/>
      </a:lt2>
      <a:accent1>
        <a:srgbClr val="4CB978"/>
      </a:accent1>
      <a:accent2>
        <a:srgbClr val="E2EB5F"/>
      </a:accent2>
      <a:accent3>
        <a:srgbClr val="F0681A"/>
      </a:accent3>
      <a:accent4>
        <a:srgbClr val="CECFF0"/>
      </a:accent4>
      <a:accent5>
        <a:srgbClr val="5DBD59"/>
      </a:accent5>
      <a:accent6>
        <a:srgbClr val="603800"/>
      </a:accent6>
      <a:hlink>
        <a:srgbClr val="1F1E1C"/>
      </a:hlink>
      <a:folHlink>
        <a:srgbClr val="808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4" id="{776FA3CF-6F80-654A-B731-ABEB9CCBCA91}" vid="{FFD4C735-F419-9049-9D02-5A5008C4008B}"/>
    </a:ext>
  </a:extLst>
</a:theme>
</file>

<file path=ppt/theme/theme3.xml><?xml version="1.0" encoding="utf-8"?>
<a:theme xmlns:a="http://schemas.openxmlformats.org/drawingml/2006/main" name="Interiores">
  <a:themeElements>
    <a:clrScheme name=" ICESI FINAL">
      <a:dk1>
        <a:srgbClr val="393939"/>
      </a:dk1>
      <a:lt1>
        <a:srgbClr val="FFFFFF"/>
      </a:lt1>
      <a:dk2>
        <a:srgbClr val="5454E9"/>
      </a:dk2>
      <a:lt2>
        <a:srgbClr val="855CF0"/>
      </a:lt2>
      <a:accent1>
        <a:srgbClr val="4CB978"/>
      </a:accent1>
      <a:accent2>
        <a:srgbClr val="E2EB5F"/>
      </a:accent2>
      <a:accent3>
        <a:srgbClr val="F0681A"/>
      </a:accent3>
      <a:accent4>
        <a:srgbClr val="CECFF0"/>
      </a:accent4>
      <a:accent5>
        <a:srgbClr val="5DBD59"/>
      </a:accent5>
      <a:accent6>
        <a:srgbClr val="603800"/>
      </a:accent6>
      <a:hlink>
        <a:srgbClr val="1F1E1C"/>
      </a:hlink>
      <a:folHlink>
        <a:srgbClr val="808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4" id="{776FA3CF-6F80-654A-B731-ABEB9CCBCA91}" vid="{174E906E-382C-4B47-9DC5-6371F885CCC2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36ADCFB-D8B6-4597-B750-4F782D11F82C}">
  <ds:schemaRefs>
    <ds:schemaRef ds:uri="http://purl.org/dc/dcmitype/"/>
    <ds:schemaRef ds:uri="http://schemas.microsoft.com/office/2006/documentManagement/types"/>
    <ds:schemaRef ds:uri="http://purl.org/dc/terms/"/>
    <ds:schemaRef ds:uri="http://www.w3.org/XML/1998/namespace"/>
    <ds:schemaRef ds:uri="http://purl.org/dc/elements/1.1/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schemas.microsoft.com/sharepoint/v3/field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Portadas</Template>
  <TotalTime>656</TotalTime>
  <Words>52</Words>
  <Application>Microsoft Macintosh PowerPoint</Application>
  <PresentationFormat>Personalizado</PresentationFormat>
  <Paragraphs>28</Paragraphs>
  <Slides>33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3</vt:i4>
      </vt:variant>
      <vt:variant>
        <vt:lpstr>Títulos de diapositiva</vt:lpstr>
      </vt:variant>
      <vt:variant>
        <vt:i4>33</vt:i4>
      </vt:variant>
    </vt:vector>
  </HeadingPairs>
  <TitlesOfParts>
    <vt:vector size="40" baseType="lpstr">
      <vt:lpstr>Arial</vt:lpstr>
      <vt:lpstr>Calibri</vt:lpstr>
      <vt:lpstr>Lucida Grande</vt:lpstr>
      <vt:lpstr>Wingdings</vt:lpstr>
      <vt:lpstr>Portadas</vt:lpstr>
      <vt:lpstr>Divisiones</vt:lpstr>
      <vt:lpstr>Interiores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Título de la presentación</dc:title>
  <dc:subject/>
  <dc:creator>Edison Leon</dc:creator>
  <cp:keywords/>
  <dc:description/>
  <cp:lastModifiedBy>SOFI</cp:lastModifiedBy>
  <cp:revision>38</cp:revision>
  <dcterms:created xsi:type="dcterms:W3CDTF">2023-08-29T02:04:03Z</dcterms:created>
  <dcterms:modified xsi:type="dcterms:W3CDTF">2024-10-28T20:16:30Z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  <property fmtid="{D5CDD505-2E9C-101B-9397-08002B2CF9AE}" pid="3" name="_Version">
    <vt:lpwstr/>
  </property>
  <property fmtid="{D5CDD505-2E9C-101B-9397-08002B2CF9AE}" pid="4" name="_Status">
    <vt:lpwstr>Not Started</vt:lpwstr>
  </property>
</Properties>
</file>