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08625B-D57E-450B-8B8D-90964001E56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2050F64-464D-4ABB-B66D-5D18EC670481}">
      <dgm:prSet phldrT="[Texto]"/>
      <dgm:spPr/>
      <dgm:t>
        <a:bodyPr/>
        <a:lstStyle/>
        <a:p>
          <a:r>
            <a:rPr lang="es-ES" dirty="0" smtClean="0"/>
            <a:t>Lectura 1</a:t>
          </a:r>
          <a:endParaRPr lang="es-ES" dirty="0"/>
        </a:p>
      </dgm:t>
    </dgm:pt>
    <dgm:pt modelId="{47D002AB-FBA8-4D9B-9FE9-7B19F09F51EF}" type="parTrans" cxnId="{420FB05A-7826-4819-93F3-D70B9D4A38FC}">
      <dgm:prSet/>
      <dgm:spPr/>
      <dgm:t>
        <a:bodyPr/>
        <a:lstStyle/>
        <a:p>
          <a:endParaRPr lang="es-ES"/>
        </a:p>
      </dgm:t>
    </dgm:pt>
    <dgm:pt modelId="{8750D1BB-7FCD-41EE-9341-F4722EE2E849}" type="sibTrans" cxnId="{420FB05A-7826-4819-93F3-D70B9D4A38FC}">
      <dgm:prSet/>
      <dgm:spPr/>
      <dgm:t>
        <a:bodyPr/>
        <a:lstStyle/>
        <a:p>
          <a:endParaRPr lang="es-ES"/>
        </a:p>
      </dgm:t>
    </dgm:pt>
    <dgm:pt modelId="{1823A856-6166-42F5-8F38-322E75FBA5F7}">
      <dgm:prSet phldrT="[Texto]"/>
      <dgm:spPr/>
      <dgm:t>
        <a:bodyPr/>
        <a:lstStyle/>
        <a:p>
          <a:r>
            <a:rPr lang="es-ES" dirty="0" smtClean="0"/>
            <a:t>Nuevas prácticas en la ingeniería biológica hace que el ser humano sea modificado a voluntad dependiendo de las necesidades de cada persona.</a:t>
          </a:r>
          <a:endParaRPr lang="es-ES" dirty="0"/>
        </a:p>
      </dgm:t>
    </dgm:pt>
    <dgm:pt modelId="{7124DD9A-7A77-4575-A6B4-07AF9F40C277}" type="parTrans" cxnId="{E337AE49-C409-4A7E-BFD4-096EB847A528}">
      <dgm:prSet/>
      <dgm:spPr/>
      <dgm:t>
        <a:bodyPr/>
        <a:lstStyle/>
        <a:p>
          <a:endParaRPr lang="es-ES"/>
        </a:p>
      </dgm:t>
    </dgm:pt>
    <dgm:pt modelId="{14AFF0D4-F4C2-4BC4-BCE3-8716BA5FB350}" type="sibTrans" cxnId="{E337AE49-C409-4A7E-BFD4-096EB847A528}">
      <dgm:prSet/>
      <dgm:spPr/>
      <dgm:t>
        <a:bodyPr/>
        <a:lstStyle/>
        <a:p>
          <a:endParaRPr lang="es-ES"/>
        </a:p>
      </dgm:t>
    </dgm:pt>
    <dgm:pt modelId="{AE2DFC78-F593-496F-9F41-03EAC8961182}">
      <dgm:prSet phldrT="[Texto]"/>
      <dgm:spPr/>
      <dgm:t>
        <a:bodyPr/>
        <a:lstStyle/>
        <a:p>
          <a:r>
            <a:rPr lang="es-ES" dirty="0" smtClean="0"/>
            <a:t>Lectura 2</a:t>
          </a:r>
          <a:endParaRPr lang="es-ES" dirty="0"/>
        </a:p>
      </dgm:t>
    </dgm:pt>
    <dgm:pt modelId="{AFC4B3C1-1B4B-4D9F-8045-64B7C2F98B98}" type="parTrans" cxnId="{0C05A8CA-5F3B-40D7-A976-DF2A46F3B2B0}">
      <dgm:prSet/>
      <dgm:spPr/>
      <dgm:t>
        <a:bodyPr/>
        <a:lstStyle/>
        <a:p>
          <a:endParaRPr lang="es-ES"/>
        </a:p>
      </dgm:t>
    </dgm:pt>
    <dgm:pt modelId="{C0D30661-EFEA-47D6-89DC-04F53ECFFBFA}" type="sibTrans" cxnId="{0C05A8CA-5F3B-40D7-A976-DF2A46F3B2B0}">
      <dgm:prSet/>
      <dgm:spPr/>
      <dgm:t>
        <a:bodyPr/>
        <a:lstStyle/>
        <a:p>
          <a:endParaRPr lang="es-ES"/>
        </a:p>
      </dgm:t>
    </dgm:pt>
    <dgm:pt modelId="{68EC58C1-7323-4343-8769-8DCFB110AF69}">
      <dgm:prSet phldrT="[Texto]"/>
      <dgm:spPr/>
      <dgm:t>
        <a:bodyPr/>
        <a:lstStyle/>
        <a:p>
          <a:r>
            <a:rPr lang="es-ES" dirty="0" smtClean="0"/>
            <a:t>La relación entre las normas CUDOS y los valores humanos hacen que la comprensión y el control de los estudios científicos sean adoptados de forma positiva. </a:t>
          </a:r>
          <a:endParaRPr lang="es-ES" dirty="0"/>
        </a:p>
      </dgm:t>
    </dgm:pt>
    <dgm:pt modelId="{AF447185-CBE6-4E19-B3A0-B3D74EE62A1E}" type="parTrans" cxnId="{6E98BEAA-D046-4CFB-AA75-605584AD7D11}">
      <dgm:prSet/>
      <dgm:spPr/>
      <dgm:t>
        <a:bodyPr/>
        <a:lstStyle/>
        <a:p>
          <a:endParaRPr lang="es-ES"/>
        </a:p>
      </dgm:t>
    </dgm:pt>
    <dgm:pt modelId="{F1311BAA-697D-47A5-B92C-F5428934F5CE}" type="sibTrans" cxnId="{6E98BEAA-D046-4CFB-AA75-605584AD7D11}">
      <dgm:prSet/>
      <dgm:spPr/>
      <dgm:t>
        <a:bodyPr/>
        <a:lstStyle/>
        <a:p>
          <a:endParaRPr lang="es-ES"/>
        </a:p>
      </dgm:t>
    </dgm:pt>
    <dgm:pt modelId="{A8558A57-7254-4534-AB99-A095474B8B61}">
      <dgm:prSet phldrT="[Texto]"/>
      <dgm:spPr/>
      <dgm:t>
        <a:bodyPr/>
        <a:lstStyle/>
        <a:p>
          <a:r>
            <a:rPr lang="es-ES" dirty="0" smtClean="0"/>
            <a:t>Lectura 3</a:t>
          </a:r>
          <a:endParaRPr lang="es-ES" dirty="0"/>
        </a:p>
      </dgm:t>
    </dgm:pt>
    <dgm:pt modelId="{1506AAFE-13AC-428C-AEEE-72C1FF4617FC}" type="parTrans" cxnId="{E686BF0E-1ABB-46EB-8FB7-20C5252990B5}">
      <dgm:prSet/>
      <dgm:spPr/>
      <dgm:t>
        <a:bodyPr/>
        <a:lstStyle/>
        <a:p>
          <a:endParaRPr lang="es-ES"/>
        </a:p>
      </dgm:t>
    </dgm:pt>
    <dgm:pt modelId="{2150913E-9F4D-4275-8B77-5CFBD445DB41}" type="sibTrans" cxnId="{E686BF0E-1ABB-46EB-8FB7-20C5252990B5}">
      <dgm:prSet/>
      <dgm:spPr/>
      <dgm:t>
        <a:bodyPr/>
        <a:lstStyle/>
        <a:p>
          <a:endParaRPr lang="es-ES"/>
        </a:p>
      </dgm:t>
    </dgm:pt>
    <dgm:pt modelId="{33530368-06A9-46F7-A90F-1D978E30D222}">
      <dgm:prSet phldrT="[Texto]"/>
      <dgm:spPr/>
      <dgm:t>
        <a:bodyPr/>
        <a:lstStyle/>
        <a:p>
          <a:r>
            <a:rPr lang="es-ES" dirty="0" smtClean="0"/>
            <a:t>A través de la investigación y en particular sobre las bacterias se logren descubrir tratamientos que curen enfermedades.</a:t>
          </a:r>
          <a:endParaRPr lang="es-ES" dirty="0"/>
        </a:p>
      </dgm:t>
    </dgm:pt>
    <dgm:pt modelId="{2F1B8B4B-9A7E-4039-9837-9D5CC5176F59}" type="parTrans" cxnId="{7A75479F-21C9-4987-B033-71993BD648B8}">
      <dgm:prSet/>
      <dgm:spPr/>
      <dgm:t>
        <a:bodyPr/>
        <a:lstStyle/>
        <a:p>
          <a:endParaRPr lang="es-ES"/>
        </a:p>
      </dgm:t>
    </dgm:pt>
    <dgm:pt modelId="{9CAEDCF3-9C4D-4D3A-BC12-E68B273338D1}" type="sibTrans" cxnId="{7A75479F-21C9-4987-B033-71993BD648B8}">
      <dgm:prSet/>
      <dgm:spPr/>
      <dgm:t>
        <a:bodyPr/>
        <a:lstStyle/>
        <a:p>
          <a:endParaRPr lang="es-ES"/>
        </a:p>
      </dgm:t>
    </dgm:pt>
    <dgm:pt modelId="{50854A0F-D0F7-41E0-8D29-0F85FFE11E2B}" type="pres">
      <dgm:prSet presAssocID="{2A08625B-D57E-450B-8B8D-90964001E5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8BF6D3F-F7DC-45EA-8A95-47AB30A20D45}" type="pres">
      <dgm:prSet presAssocID="{72050F64-464D-4ABB-B66D-5D18EC670481}" presName="composite" presStyleCnt="0"/>
      <dgm:spPr/>
    </dgm:pt>
    <dgm:pt modelId="{A789A022-AF85-42A5-B6C2-FB6620C6BDE6}" type="pres">
      <dgm:prSet presAssocID="{72050F64-464D-4ABB-B66D-5D18EC67048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268F4E-5EF1-43A1-A75B-B294C948AE4F}" type="pres">
      <dgm:prSet presAssocID="{72050F64-464D-4ABB-B66D-5D18EC67048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14F0C2-3F1B-424E-97DF-59B23C863B07}" type="pres">
      <dgm:prSet presAssocID="{8750D1BB-7FCD-41EE-9341-F4722EE2E849}" presName="space" presStyleCnt="0"/>
      <dgm:spPr/>
    </dgm:pt>
    <dgm:pt modelId="{65FDDE44-C8AF-4423-8768-960515384095}" type="pres">
      <dgm:prSet presAssocID="{AE2DFC78-F593-496F-9F41-03EAC8961182}" presName="composite" presStyleCnt="0"/>
      <dgm:spPr/>
    </dgm:pt>
    <dgm:pt modelId="{DA4F19C3-4801-4863-8DEF-A6EF064563C3}" type="pres">
      <dgm:prSet presAssocID="{AE2DFC78-F593-496F-9F41-03EAC896118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ADA4AA-515C-412E-8CDE-51BC05B97E55}" type="pres">
      <dgm:prSet presAssocID="{AE2DFC78-F593-496F-9F41-03EAC896118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BA0C22-70A6-4A00-BE31-6930AF7239CB}" type="pres">
      <dgm:prSet presAssocID="{C0D30661-EFEA-47D6-89DC-04F53ECFFBFA}" presName="space" presStyleCnt="0"/>
      <dgm:spPr/>
    </dgm:pt>
    <dgm:pt modelId="{7C83964C-A64F-4F95-A9AC-BA965B1AAD49}" type="pres">
      <dgm:prSet presAssocID="{A8558A57-7254-4534-AB99-A095474B8B61}" presName="composite" presStyleCnt="0"/>
      <dgm:spPr/>
    </dgm:pt>
    <dgm:pt modelId="{A08489BF-E327-47EE-A9D7-AA54624E547D}" type="pres">
      <dgm:prSet presAssocID="{A8558A57-7254-4534-AB99-A095474B8B6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BAA465-E891-41DD-A14D-C98055306A28}" type="pres">
      <dgm:prSet presAssocID="{A8558A57-7254-4534-AB99-A095474B8B6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71BEF7C-9AF2-4C8F-9FCA-C24E03AEF06B}" type="presOf" srcId="{72050F64-464D-4ABB-B66D-5D18EC670481}" destId="{A789A022-AF85-42A5-B6C2-FB6620C6BDE6}" srcOrd="0" destOrd="0" presId="urn:microsoft.com/office/officeart/2005/8/layout/hList1"/>
    <dgm:cxn modelId="{7A75479F-21C9-4987-B033-71993BD648B8}" srcId="{A8558A57-7254-4534-AB99-A095474B8B61}" destId="{33530368-06A9-46F7-A90F-1D978E30D222}" srcOrd="0" destOrd="0" parTransId="{2F1B8B4B-9A7E-4039-9837-9D5CC5176F59}" sibTransId="{9CAEDCF3-9C4D-4D3A-BC12-E68B273338D1}"/>
    <dgm:cxn modelId="{420FB05A-7826-4819-93F3-D70B9D4A38FC}" srcId="{2A08625B-D57E-450B-8B8D-90964001E560}" destId="{72050F64-464D-4ABB-B66D-5D18EC670481}" srcOrd="0" destOrd="0" parTransId="{47D002AB-FBA8-4D9B-9FE9-7B19F09F51EF}" sibTransId="{8750D1BB-7FCD-41EE-9341-F4722EE2E849}"/>
    <dgm:cxn modelId="{4796891F-FE5C-45F6-86DE-A03904A08AA9}" type="presOf" srcId="{68EC58C1-7323-4343-8769-8DCFB110AF69}" destId="{8CADA4AA-515C-412E-8CDE-51BC05B97E55}" srcOrd="0" destOrd="0" presId="urn:microsoft.com/office/officeart/2005/8/layout/hList1"/>
    <dgm:cxn modelId="{C3A83B8A-B238-4AB3-B71C-BA058C61F494}" type="presOf" srcId="{2A08625B-D57E-450B-8B8D-90964001E560}" destId="{50854A0F-D0F7-41E0-8D29-0F85FFE11E2B}" srcOrd="0" destOrd="0" presId="urn:microsoft.com/office/officeart/2005/8/layout/hList1"/>
    <dgm:cxn modelId="{99A6ED43-D725-4191-AE8B-CF8D0C90C61E}" type="presOf" srcId="{A8558A57-7254-4534-AB99-A095474B8B61}" destId="{A08489BF-E327-47EE-A9D7-AA54624E547D}" srcOrd="0" destOrd="0" presId="urn:microsoft.com/office/officeart/2005/8/layout/hList1"/>
    <dgm:cxn modelId="{F10497AA-F59D-4817-A7BD-70DDB127F331}" type="presOf" srcId="{33530368-06A9-46F7-A90F-1D978E30D222}" destId="{1ABAA465-E891-41DD-A14D-C98055306A28}" srcOrd="0" destOrd="0" presId="urn:microsoft.com/office/officeart/2005/8/layout/hList1"/>
    <dgm:cxn modelId="{473E0E06-B7C7-4858-AF01-38D73B0DEF22}" type="presOf" srcId="{AE2DFC78-F593-496F-9F41-03EAC8961182}" destId="{DA4F19C3-4801-4863-8DEF-A6EF064563C3}" srcOrd="0" destOrd="0" presId="urn:microsoft.com/office/officeart/2005/8/layout/hList1"/>
    <dgm:cxn modelId="{0C05A8CA-5F3B-40D7-A976-DF2A46F3B2B0}" srcId="{2A08625B-D57E-450B-8B8D-90964001E560}" destId="{AE2DFC78-F593-496F-9F41-03EAC8961182}" srcOrd="1" destOrd="0" parTransId="{AFC4B3C1-1B4B-4D9F-8045-64B7C2F98B98}" sibTransId="{C0D30661-EFEA-47D6-89DC-04F53ECFFBFA}"/>
    <dgm:cxn modelId="{6E98BEAA-D046-4CFB-AA75-605584AD7D11}" srcId="{AE2DFC78-F593-496F-9F41-03EAC8961182}" destId="{68EC58C1-7323-4343-8769-8DCFB110AF69}" srcOrd="0" destOrd="0" parTransId="{AF447185-CBE6-4E19-B3A0-B3D74EE62A1E}" sibTransId="{F1311BAA-697D-47A5-B92C-F5428934F5CE}"/>
    <dgm:cxn modelId="{E337AE49-C409-4A7E-BFD4-096EB847A528}" srcId="{72050F64-464D-4ABB-B66D-5D18EC670481}" destId="{1823A856-6166-42F5-8F38-322E75FBA5F7}" srcOrd="0" destOrd="0" parTransId="{7124DD9A-7A77-4575-A6B4-07AF9F40C277}" sibTransId="{14AFF0D4-F4C2-4BC4-BCE3-8716BA5FB350}"/>
    <dgm:cxn modelId="{E686BF0E-1ABB-46EB-8FB7-20C5252990B5}" srcId="{2A08625B-D57E-450B-8B8D-90964001E560}" destId="{A8558A57-7254-4534-AB99-A095474B8B61}" srcOrd="2" destOrd="0" parTransId="{1506AAFE-13AC-428C-AEEE-72C1FF4617FC}" sibTransId="{2150913E-9F4D-4275-8B77-5CFBD445DB41}"/>
    <dgm:cxn modelId="{09FC1574-D673-4BEC-9874-4F914AD0ACBB}" type="presOf" srcId="{1823A856-6166-42F5-8F38-322E75FBA5F7}" destId="{11268F4E-5EF1-43A1-A75B-B294C948AE4F}" srcOrd="0" destOrd="0" presId="urn:microsoft.com/office/officeart/2005/8/layout/hList1"/>
    <dgm:cxn modelId="{BDAE6CDA-5B09-44FB-84BB-C17B75997B1D}" type="presParOf" srcId="{50854A0F-D0F7-41E0-8D29-0F85FFE11E2B}" destId="{88BF6D3F-F7DC-45EA-8A95-47AB30A20D45}" srcOrd="0" destOrd="0" presId="urn:microsoft.com/office/officeart/2005/8/layout/hList1"/>
    <dgm:cxn modelId="{D7597433-6B31-4933-BAEF-F7C4A2E75827}" type="presParOf" srcId="{88BF6D3F-F7DC-45EA-8A95-47AB30A20D45}" destId="{A789A022-AF85-42A5-B6C2-FB6620C6BDE6}" srcOrd="0" destOrd="0" presId="urn:microsoft.com/office/officeart/2005/8/layout/hList1"/>
    <dgm:cxn modelId="{BE026EEC-FCF3-49E9-B32C-DF5E01E248C3}" type="presParOf" srcId="{88BF6D3F-F7DC-45EA-8A95-47AB30A20D45}" destId="{11268F4E-5EF1-43A1-A75B-B294C948AE4F}" srcOrd="1" destOrd="0" presId="urn:microsoft.com/office/officeart/2005/8/layout/hList1"/>
    <dgm:cxn modelId="{BA918BAF-1FEE-47C9-A118-7B4710997E9A}" type="presParOf" srcId="{50854A0F-D0F7-41E0-8D29-0F85FFE11E2B}" destId="{AF14F0C2-3F1B-424E-97DF-59B23C863B07}" srcOrd="1" destOrd="0" presId="urn:microsoft.com/office/officeart/2005/8/layout/hList1"/>
    <dgm:cxn modelId="{3C62192D-E7E4-4071-BB4D-79191B19EBE2}" type="presParOf" srcId="{50854A0F-D0F7-41E0-8D29-0F85FFE11E2B}" destId="{65FDDE44-C8AF-4423-8768-960515384095}" srcOrd="2" destOrd="0" presId="urn:microsoft.com/office/officeart/2005/8/layout/hList1"/>
    <dgm:cxn modelId="{C3F3F51C-8B1D-4CED-AAFD-2D1B26C0D1E9}" type="presParOf" srcId="{65FDDE44-C8AF-4423-8768-960515384095}" destId="{DA4F19C3-4801-4863-8DEF-A6EF064563C3}" srcOrd="0" destOrd="0" presId="urn:microsoft.com/office/officeart/2005/8/layout/hList1"/>
    <dgm:cxn modelId="{3004E3CD-9246-429C-8A47-DA68628D1614}" type="presParOf" srcId="{65FDDE44-C8AF-4423-8768-960515384095}" destId="{8CADA4AA-515C-412E-8CDE-51BC05B97E55}" srcOrd="1" destOrd="0" presId="urn:microsoft.com/office/officeart/2005/8/layout/hList1"/>
    <dgm:cxn modelId="{65A6C72E-4498-4082-A803-6D134E810C39}" type="presParOf" srcId="{50854A0F-D0F7-41E0-8D29-0F85FFE11E2B}" destId="{3CBA0C22-70A6-4A00-BE31-6930AF7239CB}" srcOrd="3" destOrd="0" presId="urn:microsoft.com/office/officeart/2005/8/layout/hList1"/>
    <dgm:cxn modelId="{74EF7FF1-C73D-41C7-8B3B-255463CE8C2A}" type="presParOf" srcId="{50854A0F-D0F7-41E0-8D29-0F85FFE11E2B}" destId="{7C83964C-A64F-4F95-A9AC-BA965B1AAD49}" srcOrd="4" destOrd="0" presId="urn:microsoft.com/office/officeart/2005/8/layout/hList1"/>
    <dgm:cxn modelId="{16FB5209-3755-4F3F-A112-F2190CB263C0}" type="presParOf" srcId="{7C83964C-A64F-4F95-A9AC-BA965B1AAD49}" destId="{A08489BF-E327-47EE-A9D7-AA54624E547D}" srcOrd="0" destOrd="0" presId="urn:microsoft.com/office/officeart/2005/8/layout/hList1"/>
    <dgm:cxn modelId="{20CC8687-E777-4CE3-8B76-16A8D568B573}" type="presParOf" srcId="{7C83964C-A64F-4F95-A9AC-BA965B1AAD49}" destId="{1ABAA465-E891-41DD-A14D-C98055306A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F1259B-3CAC-4DF7-AF06-94724EEA625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CEF9BD2-7BC2-4D6F-ACBC-9B63F9E7FEFC}">
      <dgm:prSet phldrT="[Texto]"/>
      <dgm:spPr/>
      <dgm:t>
        <a:bodyPr/>
        <a:lstStyle/>
        <a:p>
          <a:r>
            <a:rPr lang="es-ES" dirty="0" smtClean="0"/>
            <a:t>Lectura 1</a:t>
          </a:r>
          <a:endParaRPr lang="es-ES" dirty="0"/>
        </a:p>
      </dgm:t>
    </dgm:pt>
    <dgm:pt modelId="{225C63B2-66DB-4D10-843E-7BF6D321946E}" type="parTrans" cxnId="{DC15EB27-9C47-4605-9BCA-8213F05671CE}">
      <dgm:prSet/>
      <dgm:spPr/>
      <dgm:t>
        <a:bodyPr/>
        <a:lstStyle/>
        <a:p>
          <a:endParaRPr lang="es-ES"/>
        </a:p>
      </dgm:t>
    </dgm:pt>
    <dgm:pt modelId="{00AFBF80-0BBA-4E41-8FD2-0D7DD057EB2D}" type="sibTrans" cxnId="{DC15EB27-9C47-4605-9BCA-8213F05671CE}">
      <dgm:prSet/>
      <dgm:spPr/>
      <dgm:t>
        <a:bodyPr/>
        <a:lstStyle/>
        <a:p>
          <a:endParaRPr lang="es-ES"/>
        </a:p>
      </dgm:t>
    </dgm:pt>
    <dgm:pt modelId="{6A03D3EA-BF51-47C9-8F24-64161578C112}">
      <dgm:prSet phldrT="[Texto]"/>
      <dgm:spPr/>
      <dgm:t>
        <a:bodyPr/>
        <a:lstStyle/>
        <a:p>
          <a:r>
            <a:rPr lang="es-ES" dirty="0" smtClean="0"/>
            <a:t>Las modificaciones humanas a voluntad llevan a avances tecnológicos sin medir las consecuencias.</a:t>
          </a:r>
          <a:endParaRPr lang="es-ES" dirty="0"/>
        </a:p>
      </dgm:t>
    </dgm:pt>
    <dgm:pt modelId="{6ABBAEAE-3D0C-4440-A848-F06E7716A960}" type="parTrans" cxnId="{E00B7606-7DDF-4F26-A4FE-5C57E5AB767B}">
      <dgm:prSet/>
      <dgm:spPr/>
      <dgm:t>
        <a:bodyPr/>
        <a:lstStyle/>
        <a:p>
          <a:endParaRPr lang="es-ES"/>
        </a:p>
      </dgm:t>
    </dgm:pt>
    <dgm:pt modelId="{4338BAE7-5083-4300-8686-EFEFD0A4DA51}" type="sibTrans" cxnId="{E00B7606-7DDF-4F26-A4FE-5C57E5AB767B}">
      <dgm:prSet/>
      <dgm:spPr/>
      <dgm:t>
        <a:bodyPr/>
        <a:lstStyle/>
        <a:p>
          <a:endParaRPr lang="es-ES"/>
        </a:p>
      </dgm:t>
    </dgm:pt>
    <dgm:pt modelId="{C54FE59F-B808-41BB-B8C2-2A9A6565453A}">
      <dgm:prSet phldrT="[Texto]"/>
      <dgm:spPr/>
      <dgm:t>
        <a:bodyPr/>
        <a:lstStyle/>
        <a:p>
          <a:r>
            <a:rPr lang="es-ES" dirty="0" smtClean="0"/>
            <a:t>Lectura 2</a:t>
          </a:r>
          <a:endParaRPr lang="es-ES" dirty="0"/>
        </a:p>
      </dgm:t>
    </dgm:pt>
    <dgm:pt modelId="{B41A55DA-1A94-480F-9922-ABFC635F7B21}" type="parTrans" cxnId="{EE05B5C0-F8B9-4C6E-8AF5-9EA85B706DD1}">
      <dgm:prSet/>
      <dgm:spPr/>
      <dgm:t>
        <a:bodyPr/>
        <a:lstStyle/>
        <a:p>
          <a:endParaRPr lang="es-ES"/>
        </a:p>
      </dgm:t>
    </dgm:pt>
    <dgm:pt modelId="{C6AAAF81-507B-4BF1-B86F-85846604EEAF}" type="sibTrans" cxnId="{EE05B5C0-F8B9-4C6E-8AF5-9EA85B706DD1}">
      <dgm:prSet/>
      <dgm:spPr/>
      <dgm:t>
        <a:bodyPr/>
        <a:lstStyle/>
        <a:p>
          <a:endParaRPr lang="es-ES"/>
        </a:p>
      </dgm:t>
    </dgm:pt>
    <dgm:pt modelId="{31C9BA4A-36BE-4069-84C8-83EC84C71BAE}">
      <dgm:prSet phldrT="[Texto]"/>
      <dgm:spPr/>
      <dgm:t>
        <a:bodyPr/>
        <a:lstStyle/>
        <a:p>
          <a:r>
            <a:rPr lang="es-ES" dirty="0" smtClean="0"/>
            <a:t>La oposición a las investigaciones  de las células madres, dicen que esta práctica puede llevar a la clonación y fundamentalmente a la desvalorización de la vida humana.</a:t>
          </a:r>
          <a:endParaRPr lang="es-ES" dirty="0"/>
        </a:p>
      </dgm:t>
    </dgm:pt>
    <dgm:pt modelId="{114F36DD-3CEA-4D8E-BF0D-EC764C91B732}" type="parTrans" cxnId="{D747AF24-91F1-4AC7-8F12-77608258B015}">
      <dgm:prSet/>
      <dgm:spPr/>
      <dgm:t>
        <a:bodyPr/>
        <a:lstStyle/>
        <a:p>
          <a:endParaRPr lang="es-ES"/>
        </a:p>
      </dgm:t>
    </dgm:pt>
    <dgm:pt modelId="{F8A06847-CE96-4C78-B5F9-8C2997CD663A}" type="sibTrans" cxnId="{D747AF24-91F1-4AC7-8F12-77608258B015}">
      <dgm:prSet/>
      <dgm:spPr/>
      <dgm:t>
        <a:bodyPr/>
        <a:lstStyle/>
        <a:p>
          <a:endParaRPr lang="es-ES"/>
        </a:p>
      </dgm:t>
    </dgm:pt>
    <dgm:pt modelId="{48AA8A2B-062F-4816-ADAF-306729D77460}">
      <dgm:prSet phldrT="[Texto]"/>
      <dgm:spPr/>
      <dgm:t>
        <a:bodyPr/>
        <a:lstStyle/>
        <a:p>
          <a:r>
            <a:rPr lang="es-ES" dirty="0" smtClean="0"/>
            <a:t>Lectura 3</a:t>
          </a:r>
          <a:endParaRPr lang="es-ES" dirty="0"/>
        </a:p>
      </dgm:t>
    </dgm:pt>
    <dgm:pt modelId="{19280494-7250-43E6-95D7-5837BD655E4B}" type="parTrans" cxnId="{336A43C7-98C2-4E2A-9A49-33817F9273EC}">
      <dgm:prSet/>
      <dgm:spPr/>
      <dgm:t>
        <a:bodyPr/>
        <a:lstStyle/>
        <a:p>
          <a:endParaRPr lang="es-ES"/>
        </a:p>
      </dgm:t>
    </dgm:pt>
    <dgm:pt modelId="{85E8D02E-2481-4B7F-9C07-43235573130C}" type="sibTrans" cxnId="{336A43C7-98C2-4E2A-9A49-33817F9273EC}">
      <dgm:prSet/>
      <dgm:spPr/>
      <dgm:t>
        <a:bodyPr/>
        <a:lstStyle/>
        <a:p>
          <a:endParaRPr lang="es-ES"/>
        </a:p>
      </dgm:t>
    </dgm:pt>
    <dgm:pt modelId="{FD560BDB-C2F2-49EA-AE27-DF8B484B9AB8}">
      <dgm:prSet phldrT="[Texto]"/>
      <dgm:spPr/>
      <dgm:t>
        <a:bodyPr/>
        <a:lstStyle/>
        <a:p>
          <a:r>
            <a:rPr lang="es-ES" dirty="0" smtClean="0"/>
            <a:t>Es necesario evaluar los supuestos a partir de los cuales se plantean las investigaciones.</a:t>
          </a:r>
          <a:endParaRPr lang="es-ES" dirty="0"/>
        </a:p>
      </dgm:t>
    </dgm:pt>
    <dgm:pt modelId="{9601F738-86E7-4FAB-B1AB-5DDDCDD6ADB7}" type="parTrans" cxnId="{3092052B-7AF2-4832-95B7-558554F9FFA3}">
      <dgm:prSet/>
      <dgm:spPr/>
      <dgm:t>
        <a:bodyPr/>
        <a:lstStyle/>
        <a:p>
          <a:endParaRPr lang="es-ES"/>
        </a:p>
      </dgm:t>
    </dgm:pt>
    <dgm:pt modelId="{AEF50798-740D-4D7A-B1F1-4965E09B1044}" type="sibTrans" cxnId="{3092052B-7AF2-4832-95B7-558554F9FFA3}">
      <dgm:prSet/>
      <dgm:spPr/>
      <dgm:t>
        <a:bodyPr/>
        <a:lstStyle/>
        <a:p>
          <a:endParaRPr lang="es-ES"/>
        </a:p>
      </dgm:t>
    </dgm:pt>
    <dgm:pt modelId="{4FBD4A28-1719-4302-9722-F58333C24249}" type="pres">
      <dgm:prSet presAssocID="{0EF1259B-3CAC-4DF7-AF06-94724EEA62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7EB40459-E61D-41A2-8B38-68119CF978DB}" type="pres">
      <dgm:prSet presAssocID="{8CEF9BD2-7BC2-4D6F-ACBC-9B63F9E7FEFC}" presName="composite" presStyleCnt="0"/>
      <dgm:spPr/>
    </dgm:pt>
    <dgm:pt modelId="{3069F16F-0326-4244-943B-5D4BE58356B8}" type="pres">
      <dgm:prSet presAssocID="{8CEF9BD2-7BC2-4D6F-ACBC-9B63F9E7FEF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5C452EA-C0F6-4BB2-9F00-50391639CCA2}" type="pres">
      <dgm:prSet presAssocID="{8CEF9BD2-7BC2-4D6F-ACBC-9B63F9E7FEF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5AE999-DF0B-401F-9C42-C37CD881525D}" type="pres">
      <dgm:prSet presAssocID="{00AFBF80-0BBA-4E41-8FD2-0D7DD057EB2D}" presName="space" presStyleCnt="0"/>
      <dgm:spPr/>
    </dgm:pt>
    <dgm:pt modelId="{2306B5ED-DD8C-4D14-9D67-157D2DE296B0}" type="pres">
      <dgm:prSet presAssocID="{C54FE59F-B808-41BB-B8C2-2A9A6565453A}" presName="composite" presStyleCnt="0"/>
      <dgm:spPr/>
    </dgm:pt>
    <dgm:pt modelId="{6B2EC6BC-A3B5-4121-ABCD-7E7E9124B654}" type="pres">
      <dgm:prSet presAssocID="{C54FE59F-B808-41BB-B8C2-2A9A6565453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22F6A1-73EA-4C5D-BC77-72000B707EA8}" type="pres">
      <dgm:prSet presAssocID="{C54FE59F-B808-41BB-B8C2-2A9A6565453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6E59A5-7097-4BEC-A699-0F4E298D0A25}" type="pres">
      <dgm:prSet presAssocID="{C6AAAF81-507B-4BF1-B86F-85846604EEAF}" presName="space" presStyleCnt="0"/>
      <dgm:spPr/>
    </dgm:pt>
    <dgm:pt modelId="{A0788A9A-25CA-4DEE-BD41-C012FF36BE82}" type="pres">
      <dgm:prSet presAssocID="{48AA8A2B-062F-4816-ADAF-306729D77460}" presName="composite" presStyleCnt="0"/>
      <dgm:spPr/>
    </dgm:pt>
    <dgm:pt modelId="{01154478-66FA-4431-9E15-2D2C262E487A}" type="pres">
      <dgm:prSet presAssocID="{48AA8A2B-062F-4816-ADAF-306729D7746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EC25B2C-3CED-4600-A5A8-8ADF77B754F9}" type="pres">
      <dgm:prSet presAssocID="{48AA8A2B-062F-4816-ADAF-306729D7746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092052B-7AF2-4832-95B7-558554F9FFA3}" srcId="{48AA8A2B-062F-4816-ADAF-306729D77460}" destId="{FD560BDB-C2F2-49EA-AE27-DF8B484B9AB8}" srcOrd="0" destOrd="0" parTransId="{9601F738-86E7-4FAB-B1AB-5DDDCDD6ADB7}" sibTransId="{AEF50798-740D-4D7A-B1F1-4965E09B1044}"/>
    <dgm:cxn modelId="{CE3EBCAC-26E3-4637-A5E4-B37EC9944907}" type="presOf" srcId="{6A03D3EA-BF51-47C9-8F24-64161578C112}" destId="{35C452EA-C0F6-4BB2-9F00-50391639CCA2}" srcOrd="0" destOrd="0" presId="urn:microsoft.com/office/officeart/2005/8/layout/hList1"/>
    <dgm:cxn modelId="{BBACFF2E-C496-45B1-ADB7-05EFE5DCEC5C}" type="presOf" srcId="{0EF1259B-3CAC-4DF7-AF06-94724EEA625A}" destId="{4FBD4A28-1719-4302-9722-F58333C24249}" srcOrd="0" destOrd="0" presId="urn:microsoft.com/office/officeart/2005/8/layout/hList1"/>
    <dgm:cxn modelId="{E62C0940-D866-4011-9C61-717C09E7808D}" type="presOf" srcId="{C54FE59F-B808-41BB-B8C2-2A9A6565453A}" destId="{6B2EC6BC-A3B5-4121-ABCD-7E7E9124B654}" srcOrd="0" destOrd="0" presId="urn:microsoft.com/office/officeart/2005/8/layout/hList1"/>
    <dgm:cxn modelId="{81447DFA-E0AC-4BA6-871F-47032C91D377}" type="presOf" srcId="{FD560BDB-C2F2-49EA-AE27-DF8B484B9AB8}" destId="{7EC25B2C-3CED-4600-A5A8-8ADF77B754F9}" srcOrd="0" destOrd="0" presId="urn:microsoft.com/office/officeart/2005/8/layout/hList1"/>
    <dgm:cxn modelId="{12595B66-54BE-40B5-98DD-DC54F770F303}" type="presOf" srcId="{8CEF9BD2-7BC2-4D6F-ACBC-9B63F9E7FEFC}" destId="{3069F16F-0326-4244-943B-5D4BE58356B8}" srcOrd="0" destOrd="0" presId="urn:microsoft.com/office/officeart/2005/8/layout/hList1"/>
    <dgm:cxn modelId="{EE05B5C0-F8B9-4C6E-8AF5-9EA85B706DD1}" srcId="{0EF1259B-3CAC-4DF7-AF06-94724EEA625A}" destId="{C54FE59F-B808-41BB-B8C2-2A9A6565453A}" srcOrd="1" destOrd="0" parTransId="{B41A55DA-1A94-480F-9922-ABFC635F7B21}" sibTransId="{C6AAAF81-507B-4BF1-B86F-85846604EEAF}"/>
    <dgm:cxn modelId="{D747AF24-91F1-4AC7-8F12-77608258B015}" srcId="{C54FE59F-B808-41BB-B8C2-2A9A6565453A}" destId="{31C9BA4A-36BE-4069-84C8-83EC84C71BAE}" srcOrd="0" destOrd="0" parTransId="{114F36DD-3CEA-4D8E-BF0D-EC764C91B732}" sibTransId="{F8A06847-CE96-4C78-B5F9-8C2997CD663A}"/>
    <dgm:cxn modelId="{9B1CF933-1089-4AAB-9998-7517CF594648}" type="presOf" srcId="{48AA8A2B-062F-4816-ADAF-306729D77460}" destId="{01154478-66FA-4431-9E15-2D2C262E487A}" srcOrd="0" destOrd="0" presId="urn:microsoft.com/office/officeart/2005/8/layout/hList1"/>
    <dgm:cxn modelId="{A7C85871-D042-4DFD-BA8C-771320B493A8}" type="presOf" srcId="{31C9BA4A-36BE-4069-84C8-83EC84C71BAE}" destId="{2522F6A1-73EA-4C5D-BC77-72000B707EA8}" srcOrd="0" destOrd="0" presId="urn:microsoft.com/office/officeart/2005/8/layout/hList1"/>
    <dgm:cxn modelId="{336A43C7-98C2-4E2A-9A49-33817F9273EC}" srcId="{0EF1259B-3CAC-4DF7-AF06-94724EEA625A}" destId="{48AA8A2B-062F-4816-ADAF-306729D77460}" srcOrd="2" destOrd="0" parTransId="{19280494-7250-43E6-95D7-5837BD655E4B}" sibTransId="{85E8D02E-2481-4B7F-9C07-43235573130C}"/>
    <dgm:cxn modelId="{DC15EB27-9C47-4605-9BCA-8213F05671CE}" srcId="{0EF1259B-3CAC-4DF7-AF06-94724EEA625A}" destId="{8CEF9BD2-7BC2-4D6F-ACBC-9B63F9E7FEFC}" srcOrd="0" destOrd="0" parTransId="{225C63B2-66DB-4D10-843E-7BF6D321946E}" sibTransId="{00AFBF80-0BBA-4E41-8FD2-0D7DD057EB2D}"/>
    <dgm:cxn modelId="{E00B7606-7DDF-4F26-A4FE-5C57E5AB767B}" srcId="{8CEF9BD2-7BC2-4D6F-ACBC-9B63F9E7FEFC}" destId="{6A03D3EA-BF51-47C9-8F24-64161578C112}" srcOrd="0" destOrd="0" parTransId="{6ABBAEAE-3D0C-4440-A848-F06E7716A960}" sibTransId="{4338BAE7-5083-4300-8686-EFEFD0A4DA51}"/>
    <dgm:cxn modelId="{D3A24DAE-3C09-4316-A1BC-2730635FA31C}" type="presParOf" srcId="{4FBD4A28-1719-4302-9722-F58333C24249}" destId="{7EB40459-E61D-41A2-8B38-68119CF978DB}" srcOrd="0" destOrd="0" presId="urn:microsoft.com/office/officeart/2005/8/layout/hList1"/>
    <dgm:cxn modelId="{14F1B210-FC67-4982-81AD-75A6C00B956A}" type="presParOf" srcId="{7EB40459-E61D-41A2-8B38-68119CF978DB}" destId="{3069F16F-0326-4244-943B-5D4BE58356B8}" srcOrd="0" destOrd="0" presId="urn:microsoft.com/office/officeart/2005/8/layout/hList1"/>
    <dgm:cxn modelId="{0567542F-5353-48A6-BFF8-EA3525B08323}" type="presParOf" srcId="{7EB40459-E61D-41A2-8B38-68119CF978DB}" destId="{35C452EA-C0F6-4BB2-9F00-50391639CCA2}" srcOrd="1" destOrd="0" presId="urn:microsoft.com/office/officeart/2005/8/layout/hList1"/>
    <dgm:cxn modelId="{C214F25D-E82C-48B1-A2A4-A584CBA023A1}" type="presParOf" srcId="{4FBD4A28-1719-4302-9722-F58333C24249}" destId="{8B5AE999-DF0B-401F-9C42-C37CD881525D}" srcOrd="1" destOrd="0" presId="urn:microsoft.com/office/officeart/2005/8/layout/hList1"/>
    <dgm:cxn modelId="{AFC54B5A-4D95-4996-8EC6-771557ADACEE}" type="presParOf" srcId="{4FBD4A28-1719-4302-9722-F58333C24249}" destId="{2306B5ED-DD8C-4D14-9D67-157D2DE296B0}" srcOrd="2" destOrd="0" presId="urn:microsoft.com/office/officeart/2005/8/layout/hList1"/>
    <dgm:cxn modelId="{C7CA6996-8133-4FDF-BC87-8560DF4FD119}" type="presParOf" srcId="{2306B5ED-DD8C-4D14-9D67-157D2DE296B0}" destId="{6B2EC6BC-A3B5-4121-ABCD-7E7E9124B654}" srcOrd="0" destOrd="0" presId="urn:microsoft.com/office/officeart/2005/8/layout/hList1"/>
    <dgm:cxn modelId="{4C4B47D0-C9DF-452B-A5A8-BCDF901642F5}" type="presParOf" srcId="{2306B5ED-DD8C-4D14-9D67-157D2DE296B0}" destId="{2522F6A1-73EA-4C5D-BC77-72000B707EA8}" srcOrd="1" destOrd="0" presId="urn:microsoft.com/office/officeart/2005/8/layout/hList1"/>
    <dgm:cxn modelId="{E0821094-DFE3-4E28-97DD-0B887D0B001E}" type="presParOf" srcId="{4FBD4A28-1719-4302-9722-F58333C24249}" destId="{DB6E59A5-7097-4BEC-A699-0F4E298D0A25}" srcOrd="3" destOrd="0" presId="urn:microsoft.com/office/officeart/2005/8/layout/hList1"/>
    <dgm:cxn modelId="{8354B3D3-5610-4485-B23D-BDF860F534EC}" type="presParOf" srcId="{4FBD4A28-1719-4302-9722-F58333C24249}" destId="{A0788A9A-25CA-4DEE-BD41-C012FF36BE82}" srcOrd="4" destOrd="0" presId="urn:microsoft.com/office/officeart/2005/8/layout/hList1"/>
    <dgm:cxn modelId="{20522AB2-CC16-45F4-BFDC-6E501A72F826}" type="presParOf" srcId="{A0788A9A-25CA-4DEE-BD41-C012FF36BE82}" destId="{01154478-66FA-4431-9E15-2D2C262E487A}" srcOrd="0" destOrd="0" presId="urn:microsoft.com/office/officeart/2005/8/layout/hList1"/>
    <dgm:cxn modelId="{8641371A-A3D9-46C8-BD95-285C1F7B7E83}" type="presParOf" srcId="{A0788A9A-25CA-4DEE-BD41-C012FF36BE82}" destId="{7EC25B2C-3CED-4600-A5A8-8ADF77B754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89A022-AF85-42A5-B6C2-FB6620C6BDE6}">
      <dsp:nvSpPr>
        <dsp:cNvPr id="0" name=""/>
        <dsp:cNvSpPr/>
      </dsp:nvSpPr>
      <dsp:spPr>
        <a:xfrm>
          <a:off x="2160" y="32503"/>
          <a:ext cx="2106233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Lectura 1</a:t>
          </a:r>
          <a:endParaRPr lang="es-ES" sz="1600" kern="1200" dirty="0"/>
        </a:p>
      </dsp:txBody>
      <dsp:txXfrm>
        <a:off x="2160" y="32503"/>
        <a:ext cx="2106233" cy="460800"/>
      </dsp:txXfrm>
    </dsp:sp>
    <dsp:sp modelId="{11268F4E-5EF1-43A1-A75B-B294C948AE4F}">
      <dsp:nvSpPr>
        <dsp:cNvPr id="0" name=""/>
        <dsp:cNvSpPr/>
      </dsp:nvSpPr>
      <dsp:spPr>
        <a:xfrm>
          <a:off x="2160" y="493303"/>
          <a:ext cx="2106233" cy="33626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Nuevas prácticas en la ingeniería biológica hace que el ser humano sea modificado a voluntad dependiendo de las necesidades de cada persona.</a:t>
          </a:r>
          <a:endParaRPr lang="es-ES" sz="1600" kern="1200" dirty="0"/>
        </a:p>
      </dsp:txBody>
      <dsp:txXfrm>
        <a:off x="2160" y="493303"/>
        <a:ext cx="2106233" cy="3362625"/>
      </dsp:txXfrm>
    </dsp:sp>
    <dsp:sp modelId="{DA4F19C3-4801-4863-8DEF-A6EF064563C3}">
      <dsp:nvSpPr>
        <dsp:cNvPr id="0" name=""/>
        <dsp:cNvSpPr/>
      </dsp:nvSpPr>
      <dsp:spPr>
        <a:xfrm>
          <a:off x="2403267" y="32503"/>
          <a:ext cx="2106233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Lectura 2</a:t>
          </a:r>
          <a:endParaRPr lang="es-ES" sz="1600" kern="1200" dirty="0"/>
        </a:p>
      </dsp:txBody>
      <dsp:txXfrm>
        <a:off x="2403267" y="32503"/>
        <a:ext cx="2106233" cy="460800"/>
      </dsp:txXfrm>
    </dsp:sp>
    <dsp:sp modelId="{8CADA4AA-515C-412E-8CDE-51BC05B97E55}">
      <dsp:nvSpPr>
        <dsp:cNvPr id="0" name=""/>
        <dsp:cNvSpPr/>
      </dsp:nvSpPr>
      <dsp:spPr>
        <a:xfrm>
          <a:off x="2403267" y="493303"/>
          <a:ext cx="2106233" cy="33626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La relación entre las normas CUDOS y los valores humanos hacen que la comprensión y el control de los estudios científicos sean adoptados de forma positiva. </a:t>
          </a:r>
          <a:endParaRPr lang="es-ES" sz="1600" kern="1200" dirty="0"/>
        </a:p>
      </dsp:txBody>
      <dsp:txXfrm>
        <a:off x="2403267" y="493303"/>
        <a:ext cx="2106233" cy="3362625"/>
      </dsp:txXfrm>
    </dsp:sp>
    <dsp:sp modelId="{A08489BF-E327-47EE-A9D7-AA54624E547D}">
      <dsp:nvSpPr>
        <dsp:cNvPr id="0" name=""/>
        <dsp:cNvSpPr/>
      </dsp:nvSpPr>
      <dsp:spPr>
        <a:xfrm>
          <a:off x="4804373" y="32503"/>
          <a:ext cx="2106233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Lectura 3</a:t>
          </a:r>
          <a:endParaRPr lang="es-ES" sz="1600" kern="1200" dirty="0"/>
        </a:p>
      </dsp:txBody>
      <dsp:txXfrm>
        <a:off x="4804373" y="32503"/>
        <a:ext cx="2106233" cy="460800"/>
      </dsp:txXfrm>
    </dsp:sp>
    <dsp:sp modelId="{1ABAA465-E891-41DD-A14D-C98055306A28}">
      <dsp:nvSpPr>
        <dsp:cNvPr id="0" name=""/>
        <dsp:cNvSpPr/>
      </dsp:nvSpPr>
      <dsp:spPr>
        <a:xfrm>
          <a:off x="4804373" y="493303"/>
          <a:ext cx="2106233" cy="33626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 través de la investigación y en particular sobre las bacterias se logren descubrir tratamientos que curen enfermedades.</a:t>
          </a:r>
          <a:endParaRPr lang="es-ES" sz="1600" kern="1200" dirty="0"/>
        </a:p>
      </dsp:txBody>
      <dsp:txXfrm>
        <a:off x="4804373" y="493303"/>
        <a:ext cx="2106233" cy="33626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69F16F-0326-4244-943B-5D4BE58356B8}">
      <dsp:nvSpPr>
        <dsp:cNvPr id="0" name=""/>
        <dsp:cNvSpPr/>
      </dsp:nvSpPr>
      <dsp:spPr>
        <a:xfrm>
          <a:off x="1987" y="495379"/>
          <a:ext cx="1937924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Lectura 1</a:t>
          </a:r>
          <a:endParaRPr lang="es-ES" sz="1400" kern="1200" dirty="0"/>
        </a:p>
      </dsp:txBody>
      <dsp:txXfrm>
        <a:off x="1987" y="495379"/>
        <a:ext cx="1937924" cy="403200"/>
      </dsp:txXfrm>
    </dsp:sp>
    <dsp:sp modelId="{35C452EA-C0F6-4BB2-9F00-50391639CCA2}">
      <dsp:nvSpPr>
        <dsp:cNvPr id="0" name=""/>
        <dsp:cNvSpPr/>
      </dsp:nvSpPr>
      <dsp:spPr>
        <a:xfrm>
          <a:off x="1987" y="898579"/>
          <a:ext cx="1937924" cy="29422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Las modificaciones humanas a voluntad llevan a avances tecnológicos sin medir las consecuencias.</a:t>
          </a:r>
          <a:endParaRPr lang="es-ES" sz="1400" kern="1200" dirty="0"/>
        </a:p>
      </dsp:txBody>
      <dsp:txXfrm>
        <a:off x="1987" y="898579"/>
        <a:ext cx="1937924" cy="2942296"/>
      </dsp:txXfrm>
    </dsp:sp>
    <dsp:sp modelId="{6B2EC6BC-A3B5-4121-ABCD-7E7E9124B654}">
      <dsp:nvSpPr>
        <dsp:cNvPr id="0" name=""/>
        <dsp:cNvSpPr/>
      </dsp:nvSpPr>
      <dsp:spPr>
        <a:xfrm>
          <a:off x="2211221" y="495379"/>
          <a:ext cx="1937924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Lectura 2</a:t>
          </a:r>
          <a:endParaRPr lang="es-ES" sz="1400" kern="1200" dirty="0"/>
        </a:p>
      </dsp:txBody>
      <dsp:txXfrm>
        <a:off x="2211221" y="495379"/>
        <a:ext cx="1937924" cy="403200"/>
      </dsp:txXfrm>
    </dsp:sp>
    <dsp:sp modelId="{2522F6A1-73EA-4C5D-BC77-72000B707EA8}">
      <dsp:nvSpPr>
        <dsp:cNvPr id="0" name=""/>
        <dsp:cNvSpPr/>
      </dsp:nvSpPr>
      <dsp:spPr>
        <a:xfrm>
          <a:off x="2211221" y="898579"/>
          <a:ext cx="1937924" cy="29422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La oposición a las investigaciones  de las células madres, dicen que esta práctica puede llevar a la clonación y fundamentalmente a la desvalorización de la vida humana.</a:t>
          </a:r>
          <a:endParaRPr lang="es-ES" sz="1400" kern="1200" dirty="0"/>
        </a:p>
      </dsp:txBody>
      <dsp:txXfrm>
        <a:off x="2211221" y="898579"/>
        <a:ext cx="1937924" cy="2942296"/>
      </dsp:txXfrm>
    </dsp:sp>
    <dsp:sp modelId="{01154478-66FA-4431-9E15-2D2C262E487A}">
      <dsp:nvSpPr>
        <dsp:cNvPr id="0" name=""/>
        <dsp:cNvSpPr/>
      </dsp:nvSpPr>
      <dsp:spPr>
        <a:xfrm>
          <a:off x="4420455" y="495379"/>
          <a:ext cx="1937924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Lectura 3</a:t>
          </a:r>
          <a:endParaRPr lang="es-ES" sz="1400" kern="1200" dirty="0"/>
        </a:p>
      </dsp:txBody>
      <dsp:txXfrm>
        <a:off x="4420455" y="495379"/>
        <a:ext cx="1937924" cy="403200"/>
      </dsp:txXfrm>
    </dsp:sp>
    <dsp:sp modelId="{7EC25B2C-3CED-4600-A5A8-8ADF77B754F9}">
      <dsp:nvSpPr>
        <dsp:cNvPr id="0" name=""/>
        <dsp:cNvSpPr/>
      </dsp:nvSpPr>
      <dsp:spPr>
        <a:xfrm>
          <a:off x="4420455" y="898579"/>
          <a:ext cx="1937924" cy="29422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Es necesario evaluar los supuestos a partir de los cuales se plantean las investigaciones.</a:t>
          </a:r>
          <a:endParaRPr lang="es-ES" sz="1400" kern="1200" dirty="0"/>
        </a:p>
      </dsp:txBody>
      <dsp:txXfrm>
        <a:off x="4420455" y="898579"/>
        <a:ext cx="1937924" cy="2942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6DDAD-338F-4F4F-9A3B-A125075E6DAC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FF5C4-1106-440D-9BD3-587F80D1AC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FF5C4-1106-440D-9BD3-587F80D1ACE0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AA63B9-B25E-4070-A8DE-1AD4030A1FD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361A2C-997D-498C-AEF3-21FC20BA7E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CONTEXTO DE ESTUDIO:</a:t>
            </a:r>
            <a:br>
              <a:rPr lang="es-ES" dirty="0" smtClean="0"/>
            </a:br>
            <a:r>
              <a:rPr lang="es-ES" dirty="0" smtClean="0"/>
              <a:t>La revolución de la ingeniería biológica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356992"/>
            <a:ext cx="7990656" cy="197763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LAURA NAVIA</a:t>
            </a:r>
          </a:p>
          <a:p>
            <a:r>
              <a:rPr lang="es-ES" dirty="0" smtClean="0"/>
              <a:t>LAURA SERNA</a:t>
            </a:r>
          </a:p>
          <a:p>
            <a:r>
              <a:rPr lang="es-ES" dirty="0" smtClean="0"/>
              <a:t>DIANA LLANOS</a:t>
            </a:r>
          </a:p>
          <a:p>
            <a:r>
              <a:rPr lang="es-ES" dirty="0" smtClean="0"/>
              <a:t>MARTHA MUÑOZ</a:t>
            </a:r>
          </a:p>
          <a:p>
            <a:r>
              <a:rPr lang="es-ES" dirty="0" smtClean="0"/>
              <a:t>GERARDO BETANCOURTH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RESUMEN LECTURA 1: Ingeniería Biológica</a:t>
            </a:r>
            <a:endParaRPr lang="es-ES" dirty="0"/>
          </a:p>
        </p:txBody>
      </p:sp>
      <p:pic>
        <p:nvPicPr>
          <p:cNvPr id="4" name="5 Marcador de contenido" descr="resume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RESUMEN LECTURA 2:Valores en controversias, la investigación con células madre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4525"/>
            <a:ext cx="91440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esumen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9144000" cy="5301208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RESUMEN LECTURA 3:</a:t>
            </a:r>
            <a:br>
              <a:rPr lang="es-ES" dirty="0" smtClean="0"/>
            </a:br>
            <a:r>
              <a:rPr lang="es-ES" dirty="0" err="1" smtClean="0"/>
              <a:t>Anthropomorphism</a:t>
            </a:r>
            <a:r>
              <a:rPr lang="es-ES" dirty="0" smtClean="0"/>
              <a:t> in </a:t>
            </a:r>
            <a:r>
              <a:rPr lang="es-ES" dirty="0" err="1" smtClean="0"/>
              <a:t>science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s-CO" dirty="0" smtClean="0"/>
              <a:t>La ciencia busca comprender el mundo y poder controlar lo que suceda.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RELACIÓN DE LAS LECTURAS</a:t>
            </a:r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259632" y="2420888"/>
          <a:ext cx="691276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2"/>
            </a:pPr>
            <a:r>
              <a:rPr lang="es-CO" dirty="0" smtClean="0"/>
              <a:t>Para la ciencia ¿ El fin justifica los medios?</a:t>
            </a:r>
          </a:p>
          <a:p>
            <a:pPr marL="624078" indent="-514350">
              <a:buNone/>
            </a:pPr>
            <a:endParaRPr lang="es-ES" dirty="0" smtClean="0"/>
          </a:p>
          <a:p>
            <a:pPr marL="624078" indent="-51435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RELACIÓN ENTRE LAS LECTURAS</a:t>
            </a:r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2132856"/>
          <a:ext cx="636036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206</Words>
  <Application>Microsoft Office PowerPoint</Application>
  <PresentationFormat>Presentación en pantalla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CONTEXTO DE ESTUDIO: La revolución de la ingeniería biológica</vt:lpstr>
      <vt:lpstr>RESUMEN LECTURA 1: Ingeniería Biológica</vt:lpstr>
      <vt:lpstr>RESUMEN LECTURA 2:Valores en controversias, la investigación con células madre</vt:lpstr>
      <vt:lpstr>RESUMEN LECTURA 3: Anthropomorphism in science</vt:lpstr>
      <vt:lpstr>RELACIÓN DE LAS LECTURAS</vt:lpstr>
      <vt:lpstr>RELACIÓN ENTRE LAS LECTURAS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CONTEXTO DE ESTUDIO: La revolución de la ingeniería biológica</dc:title>
  <dc:creator>TaTa</dc:creator>
  <cp:lastModifiedBy>90103050315</cp:lastModifiedBy>
  <cp:revision>16</cp:revision>
  <dcterms:created xsi:type="dcterms:W3CDTF">2011-04-29T23:31:40Z</dcterms:created>
  <dcterms:modified xsi:type="dcterms:W3CDTF">2011-05-09T19:34:35Z</dcterms:modified>
</cp:coreProperties>
</file>