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8" r:id="rId4"/>
    <p:sldId id="262" r:id="rId5"/>
    <p:sldId id="263" r:id="rId6"/>
    <p:sldId id="257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F1505BE-9F9C-47DE-AF5C-4EFFFDCA2570}" type="datetimeFigureOut">
              <a:rPr lang="es-ES" smtClean="0"/>
              <a:t>25/01/2011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CE96-686D-4FEB-BF8D-0C5D63081A5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05BE-9F9C-47DE-AF5C-4EFFFDCA2570}" type="datetimeFigureOut">
              <a:rPr lang="es-ES" smtClean="0"/>
              <a:t>25/01/2011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CE96-686D-4FEB-BF8D-0C5D63081A5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05BE-9F9C-47DE-AF5C-4EFFFDCA2570}" type="datetimeFigureOut">
              <a:rPr lang="es-ES" smtClean="0"/>
              <a:t>25/01/2011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CE96-686D-4FEB-BF8D-0C5D63081A5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05BE-9F9C-47DE-AF5C-4EFFFDCA2570}" type="datetimeFigureOut">
              <a:rPr lang="es-ES" smtClean="0"/>
              <a:t>25/01/2011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CE96-686D-4FEB-BF8D-0C5D63081A5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05BE-9F9C-47DE-AF5C-4EFFFDCA2570}" type="datetimeFigureOut">
              <a:rPr lang="es-ES" smtClean="0"/>
              <a:t>25/01/2011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CE96-686D-4FEB-BF8D-0C5D63081A5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05BE-9F9C-47DE-AF5C-4EFFFDCA2570}" type="datetimeFigureOut">
              <a:rPr lang="es-ES" smtClean="0"/>
              <a:t>25/01/2011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CE96-686D-4FEB-BF8D-0C5D63081A51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05BE-9F9C-47DE-AF5C-4EFFFDCA2570}" type="datetimeFigureOut">
              <a:rPr lang="es-ES" smtClean="0"/>
              <a:t>25/01/2011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CE96-686D-4FEB-BF8D-0C5D63081A5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05BE-9F9C-47DE-AF5C-4EFFFDCA2570}" type="datetimeFigureOut">
              <a:rPr lang="es-ES" smtClean="0"/>
              <a:t>25/01/2011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CE96-686D-4FEB-BF8D-0C5D63081A5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05BE-9F9C-47DE-AF5C-4EFFFDCA2570}" type="datetimeFigureOut">
              <a:rPr lang="es-ES" smtClean="0"/>
              <a:t>25/01/2011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CE96-686D-4FEB-BF8D-0C5D63081A5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05BE-9F9C-47DE-AF5C-4EFFFDCA2570}" type="datetimeFigureOut">
              <a:rPr lang="es-ES" smtClean="0"/>
              <a:t>25/01/2011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CE96-686D-4FEB-BF8D-0C5D63081A51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05BE-9F9C-47DE-AF5C-4EFFFDCA2570}" type="datetimeFigureOut">
              <a:rPr lang="es-ES" smtClean="0"/>
              <a:t>25/01/2011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CE96-686D-4FEB-BF8D-0C5D63081A5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F1505BE-9F9C-47DE-AF5C-4EFFFDCA2570}" type="datetimeFigureOut">
              <a:rPr lang="es-ES" smtClean="0"/>
              <a:t>25/01/2011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FBCCE96-686D-4FEB-BF8D-0C5D63081A51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Giselle </a:t>
            </a:r>
            <a:r>
              <a:rPr lang="es-CO" dirty="0"/>
              <a:t>P</a:t>
            </a:r>
            <a:r>
              <a:rPr lang="es-CO" dirty="0" smtClean="0"/>
              <a:t>antoja </a:t>
            </a:r>
          </a:p>
          <a:p>
            <a:pPr marL="0" indent="0" algn="ctr">
              <a:buNone/>
            </a:pPr>
            <a:r>
              <a:rPr lang="es-CO" dirty="0" smtClean="0"/>
              <a:t>Víctor Enríquez Vanegas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dirty="0" smtClean="0"/>
              <a:t>Universidad ICESI  </a:t>
            </a:r>
          </a:p>
          <a:p>
            <a:pPr marL="0" indent="0" algn="ctr">
              <a:buNone/>
            </a:pPr>
            <a:r>
              <a:rPr lang="es-CO" dirty="0" smtClean="0"/>
              <a:t>CST Imaginación y Conocimiento</a:t>
            </a:r>
          </a:p>
        </p:txBody>
      </p:sp>
    </p:spTree>
    <p:extLst>
      <p:ext uri="{BB962C8B-B14F-4D97-AF65-F5344CB8AC3E}">
        <p14:creationId xmlns:p14="http://schemas.microsoft.com/office/powerpoint/2010/main" val="14077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/>
          <a:lstStyle/>
          <a:p>
            <a:r>
              <a:rPr lang="es-ES" dirty="0" smtClean="0"/>
              <a:t>Científico: </a:t>
            </a:r>
            <a:br>
              <a:rPr lang="es-ES" dirty="0" smtClean="0"/>
            </a:br>
            <a:r>
              <a:rPr lang="es-ES" dirty="0" smtClean="0"/>
              <a:t>Persi Diaconis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500306"/>
            <a:ext cx="2732225" cy="286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500306"/>
            <a:ext cx="2171700" cy="273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88" y="2524478"/>
            <a:ext cx="2615088" cy="27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4714908" cy="535785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Nació en Nueva 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</a:rPr>
              <a:t>York, 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el 31 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</a:rPr>
              <a:t>enero de 1945, en una casa de 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músicos.</a:t>
            </a:r>
          </a:p>
          <a:p>
            <a:pPr algn="just">
              <a:lnSpc>
                <a:spcPct val="100000"/>
              </a:lnSpc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Fue mago</a:t>
            </a:r>
          </a:p>
          <a:p>
            <a:pPr algn="just">
              <a:lnSpc>
                <a:spcPct val="100000"/>
              </a:lnSpc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A los 14 años abono el colegio. </a:t>
            </a:r>
          </a:p>
          <a:p>
            <a:pPr algn="just">
              <a:lnSpc>
                <a:spcPct val="100000"/>
              </a:lnSpc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</a:rPr>
              <a:t>los 25 años terminó inscribiéndose en el New York City 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College. </a:t>
            </a:r>
          </a:p>
          <a:p>
            <a:pPr algn="just">
              <a:lnSpc>
                <a:spcPct val="100000"/>
              </a:lnSpc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Estudio en Harvard, donde 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</a:rPr>
              <a:t>se doctoró en 1975. 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algn="just">
              <a:lnSpc>
                <a:spcPct val="100000"/>
              </a:lnSpc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Su objetivó era poder leer </a:t>
            </a:r>
            <a:r>
              <a:rPr lang="es-CO" sz="2200" b="1" dirty="0" err="1">
                <a:solidFill>
                  <a:schemeClr val="accent6">
                    <a:lumMod val="75000"/>
                  </a:schemeClr>
                </a:solidFill>
              </a:rPr>
              <a:t>Feller</a:t>
            </a: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Guillermo</a:t>
            </a:r>
            <a:endParaRPr lang="es-E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s-ES" sz="2400" b="1" dirty="0" smtClean="0"/>
          </a:p>
          <a:p>
            <a:pPr algn="just"/>
            <a:endParaRPr lang="es-E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Su Historia y Vida </a:t>
            </a:r>
            <a:endParaRPr lang="es-ES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52120" y="1700808"/>
            <a:ext cx="2520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764704"/>
            <a:ext cx="6400800" cy="864096"/>
          </a:xfrm>
        </p:spPr>
        <p:txBody>
          <a:bodyPr/>
          <a:lstStyle/>
          <a:p>
            <a:r>
              <a:rPr lang="es-CO" b="1" cap="none" dirty="0">
                <a:solidFill>
                  <a:srgbClr val="FF0000"/>
                </a:solidFill>
              </a:rPr>
              <a:t>C</a:t>
            </a:r>
            <a:r>
              <a:rPr lang="es-CO" b="1" cap="none" dirty="0" smtClean="0">
                <a:solidFill>
                  <a:srgbClr val="FF0000"/>
                </a:solidFill>
              </a:rPr>
              <a:t>ual </a:t>
            </a:r>
            <a:r>
              <a:rPr lang="es-CO" b="1" cap="none" dirty="0">
                <a:solidFill>
                  <a:srgbClr val="FF0000"/>
                </a:solidFill>
              </a:rPr>
              <a:t>F</a:t>
            </a:r>
            <a:r>
              <a:rPr lang="es-CO" b="1" cap="none" dirty="0" smtClean="0">
                <a:solidFill>
                  <a:srgbClr val="FF0000"/>
                </a:solidFill>
              </a:rPr>
              <a:t>ue </a:t>
            </a:r>
            <a:r>
              <a:rPr lang="es-CO" b="1" cap="none" dirty="0">
                <a:solidFill>
                  <a:srgbClr val="FF0000"/>
                </a:solidFill>
              </a:rPr>
              <a:t>S</a:t>
            </a:r>
            <a:r>
              <a:rPr lang="es-CO" b="1" cap="none" dirty="0" smtClean="0">
                <a:solidFill>
                  <a:srgbClr val="FF0000"/>
                </a:solidFill>
              </a:rPr>
              <a:t>u </a:t>
            </a:r>
            <a:r>
              <a:rPr lang="es-CO" b="1" cap="none" dirty="0">
                <a:solidFill>
                  <a:srgbClr val="FF0000"/>
                </a:solidFill>
              </a:rPr>
              <a:t>A</a:t>
            </a:r>
            <a:r>
              <a:rPr lang="es-CO" b="1" cap="none" dirty="0" smtClean="0">
                <a:solidFill>
                  <a:srgbClr val="FF0000"/>
                </a:solidFill>
              </a:rPr>
              <a:t>porte</a:t>
            </a:r>
            <a:r>
              <a:rPr lang="es-CO" b="1" dirty="0" smtClean="0">
                <a:solidFill>
                  <a:srgbClr val="FF0000"/>
                </a:solidFill>
              </a:rPr>
              <a:t>: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7128792" cy="3960440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800" dirty="0" smtClean="0"/>
              <a:t>Genero nuevos trucos y aporto nuevas ideas al mundo de la magia. 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800" dirty="0" smtClean="0">
                <a:ea typeface="Calibri"/>
              </a:rPr>
              <a:t>Basta </a:t>
            </a:r>
            <a:r>
              <a:rPr lang="es-CO" sz="2800" dirty="0">
                <a:ea typeface="Calibri"/>
              </a:rPr>
              <a:t>mezclar las cartas siete veces para que su distribución sea </a:t>
            </a:r>
            <a:r>
              <a:rPr lang="es-CO" sz="2800" dirty="0" smtClean="0">
                <a:ea typeface="Calibri"/>
              </a:rPr>
              <a:t>aleatoria</a:t>
            </a:r>
            <a:r>
              <a:rPr lang="es-CO" sz="2800" dirty="0" smtClean="0">
                <a:latin typeface="Arial"/>
                <a:ea typeface="Calibri"/>
              </a:rPr>
              <a:t>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800" dirty="0"/>
              <a:t>D</a:t>
            </a:r>
            <a:r>
              <a:rPr lang="es-CO" sz="2800" dirty="0" smtClean="0"/>
              <a:t>escubrió que la posición inicial de una moneda al lanzarla al aire, determina la mayoría de las veces el resultado final.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800" dirty="0" smtClean="0"/>
              <a:t>Hizo aportes numéricos en probabilidades y matemáticas.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74983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6760840" cy="1584176"/>
          </a:xfrm>
        </p:spPr>
        <p:txBody>
          <a:bodyPr>
            <a:normAutofit/>
          </a:bodyPr>
          <a:lstStyle/>
          <a:p>
            <a:r>
              <a:rPr lang="es-CO" b="1" cap="none" dirty="0">
                <a:solidFill>
                  <a:srgbClr val="FF0000"/>
                </a:solidFill>
              </a:rPr>
              <a:t>S</a:t>
            </a:r>
            <a:r>
              <a:rPr lang="es-CO" b="1" cap="none" dirty="0" smtClean="0">
                <a:solidFill>
                  <a:srgbClr val="FF0000"/>
                </a:solidFill>
              </a:rPr>
              <a:t>u </a:t>
            </a:r>
            <a:r>
              <a:rPr lang="es-CO" b="1" cap="none" dirty="0">
                <a:solidFill>
                  <a:srgbClr val="FF0000"/>
                </a:solidFill>
              </a:rPr>
              <a:t>A</a:t>
            </a:r>
            <a:r>
              <a:rPr lang="es-CO" b="1" cap="none" dirty="0" smtClean="0">
                <a:solidFill>
                  <a:srgbClr val="FF0000"/>
                </a:solidFill>
              </a:rPr>
              <a:t>porte a La Compresión De </a:t>
            </a:r>
            <a:r>
              <a:rPr lang="es-CO" b="1" cap="none" dirty="0">
                <a:solidFill>
                  <a:srgbClr val="FF0000"/>
                </a:solidFill>
              </a:rPr>
              <a:t>L</a:t>
            </a:r>
            <a:r>
              <a:rPr lang="es-CO" b="1" cap="none" dirty="0" smtClean="0">
                <a:solidFill>
                  <a:srgbClr val="FF0000"/>
                </a:solidFill>
              </a:rPr>
              <a:t>o </a:t>
            </a:r>
            <a:r>
              <a:rPr lang="es-CO" b="1" cap="none" dirty="0">
                <a:solidFill>
                  <a:srgbClr val="FF0000"/>
                </a:solidFill>
              </a:rPr>
              <a:t>Q</a:t>
            </a:r>
            <a:r>
              <a:rPr lang="es-CO" b="1" cap="none" dirty="0" smtClean="0">
                <a:solidFill>
                  <a:srgbClr val="FF0000"/>
                </a:solidFill>
              </a:rPr>
              <a:t>ue </a:t>
            </a:r>
            <a:r>
              <a:rPr lang="es-CO" b="1" cap="none" dirty="0">
                <a:solidFill>
                  <a:srgbClr val="FF0000"/>
                </a:solidFill>
              </a:rPr>
              <a:t>E</a:t>
            </a:r>
            <a:r>
              <a:rPr lang="es-CO" b="1" cap="none" dirty="0" smtClean="0">
                <a:solidFill>
                  <a:srgbClr val="FF0000"/>
                </a:solidFill>
              </a:rPr>
              <a:t>s </a:t>
            </a:r>
            <a:r>
              <a:rPr lang="es-CO" b="1" cap="none" dirty="0">
                <a:solidFill>
                  <a:srgbClr val="FF0000"/>
                </a:solidFill>
              </a:rPr>
              <a:t>E</a:t>
            </a:r>
            <a:r>
              <a:rPr lang="es-CO" b="1" cap="none" dirty="0" smtClean="0">
                <a:solidFill>
                  <a:srgbClr val="FF0000"/>
                </a:solidFill>
              </a:rPr>
              <a:t>l Mundo</a:t>
            </a:r>
            <a:endParaRPr lang="es-CO" b="1" cap="none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128792" cy="3384376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/>
              <a:t>Invento modelo probabilístico que ayuda a resolver problemas de aleatoriedad.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/>
              <a:t>Buscar respuestas a eventos de la vida diaria.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/>
              <a:t>El modelo de justicia al lanzar una Moneda, ya no tiene el mismo sentido.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/>
              <a:t>Ayudo a que todos  los jugadores de carta tengas las mismas posibilidades de ganar al barajar las cartas 7 veces. </a:t>
            </a:r>
          </a:p>
          <a:p>
            <a:pPr marL="342900" indent="-342900">
              <a:buFont typeface="Arial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71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071570"/>
          </a:xfrm>
        </p:spPr>
        <p:txBody>
          <a:bodyPr>
            <a:normAutofit/>
          </a:bodyPr>
          <a:lstStyle/>
          <a:p>
            <a:r>
              <a:rPr lang="es-ES" sz="4400" b="1" cap="none" dirty="0">
                <a:solidFill>
                  <a:srgbClr val="FF0000"/>
                </a:solidFill>
                <a:latin typeface="+mn-lt"/>
              </a:rPr>
              <a:t>A</a:t>
            </a:r>
            <a:r>
              <a:rPr lang="es-ES" sz="4400" b="1" cap="none" dirty="0" smtClean="0">
                <a:solidFill>
                  <a:srgbClr val="FF0000"/>
                </a:solidFill>
              </a:rPr>
              <a:t>ctualmente</a:t>
            </a:r>
            <a:endParaRPr lang="es-ES" sz="4400" b="1" cap="non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57352" y="1556792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s-ES" sz="28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s-E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 el profesor de Sunseri de Mary V. de las estadísticas y matemáticas en la Universidad de Stanford.  </a:t>
            </a:r>
            <a:endParaRPr lang="es-ES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85918" y="3429000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0000"/>
                </a:solidFill>
              </a:rPr>
              <a:t>Reconocimientos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4071942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i="1" dirty="0" smtClean="0"/>
              <a:t>1982 - Galardonado con el Premio de </a:t>
            </a:r>
            <a:r>
              <a:rPr lang="es-ES" sz="2400" i="1" dirty="0" err="1" smtClean="0"/>
              <a:t>Davidson</a:t>
            </a:r>
            <a:r>
              <a:rPr lang="es-ES" sz="2400" i="1" dirty="0" smtClean="0"/>
              <a:t> de Rollo.</a:t>
            </a:r>
          </a:p>
          <a:p>
            <a:pPr>
              <a:buFont typeface="Arial" pitchFamily="34" charset="0"/>
              <a:buChar char="•"/>
            </a:pPr>
            <a:r>
              <a:rPr lang="es-ES" sz="2400" i="1" dirty="0" smtClean="0"/>
              <a:t>2003 - Recibió un grado honorario de SCI. D. de la Universidad de Chicago.</a:t>
            </a:r>
          </a:p>
          <a:p>
            <a:pPr>
              <a:buFont typeface="Arial" pitchFamily="34" charset="0"/>
              <a:buChar char="•"/>
            </a:pPr>
            <a:r>
              <a:rPr lang="es-ES" sz="2400" i="1" dirty="0" smtClean="0"/>
              <a:t>2006 - Galardonado con el Premio </a:t>
            </a:r>
            <a:r>
              <a:rPr lang="es-ES" sz="2400" i="1" dirty="0" err="1" smtClean="0"/>
              <a:t>Wijngaarden</a:t>
            </a:r>
            <a:r>
              <a:rPr lang="es-ES" sz="2400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 smtClean="0"/>
              <a:t>Desea impulsar  la capacidad de investigar mas sobre lo aleatorio .</a:t>
            </a:r>
          </a:p>
          <a:p>
            <a:r>
              <a:rPr lang="es-CO" dirty="0" smtClean="0"/>
              <a:t>Análisis de las probabilidades con las cartas.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71600" y="836712"/>
            <a:ext cx="6400800" cy="1144488"/>
          </a:xfrm>
        </p:spPr>
        <p:txBody>
          <a:bodyPr>
            <a:normAutofit fontScale="90000"/>
          </a:bodyPr>
          <a:lstStyle/>
          <a:p>
            <a:r>
              <a:rPr lang="es-CO" b="1" cap="none" dirty="0" smtClean="0">
                <a:solidFill>
                  <a:srgbClr val="FF0000"/>
                </a:solidFill>
                <a:latin typeface="+mn-lt"/>
              </a:rPr>
              <a:t>Contribución con la cultura </a:t>
            </a:r>
            <a:endParaRPr lang="es-CO" b="1" cap="non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CO" dirty="0" smtClean="0"/>
              <a:t>Rompe el concepto de la igualdad de condiciones con la practica de la moneda.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620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371600" y="1268760"/>
            <a:ext cx="6368752" cy="4293840"/>
          </a:xfrm>
        </p:spPr>
        <p:txBody>
          <a:bodyPr/>
          <a:lstStyle/>
          <a:p>
            <a:pPr indent="0">
              <a:buNone/>
            </a:pPr>
            <a:r>
              <a:rPr lang="es-CO" dirty="0" smtClean="0"/>
              <a:t>Persi Diaconis es una de las personas con mayor influencia por su facilidad de enfrentarse a problemas que requieren restricciones.</a:t>
            </a:r>
          </a:p>
          <a:p>
            <a:pPr indent="0">
              <a:buNone/>
            </a:pPr>
            <a:endParaRPr lang="es-CO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2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371600" y="1340768"/>
            <a:ext cx="6296744" cy="4221832"/>
          </a:xfrm>
        </p:spPr>
        <p:txBody>
          <a:bodyPr/>
          <a:lstStyle/>
          <a:p>
            <a:pPr indent="0">
              <a:buNone/>
            </a:pPr>
            <a:r>
              <a:rPr lang="es-CO" dirty="0" smtClean="0">
                <a:solidFill>
                  <a:srgbClr val="FF0000"/>
                </a:solidFill>
              </a:rPr>
              <a:t>LOS CIENTIFICOS MANUEL ANTON Y ANTONIO SERRANO</a:t>
            </a:r>
          </a:p>
          <a:p>
            <a:pPr marL="285750" indent="-285750"/>
            <a:r>
              <a:rPr lang="es-CO" dirty="0" smtClean="0"/>
              <a:t>Estos científicos pertenecen al grupo AIRE.</a:t>
            </a:r>
          </a:p>
          <a:p>
            <a:pPr marL="285750" indent="-285750"/>
            <a:r>
              <a:rPr lang="es-CO" dirty="0" smtClean="0"/>
              <a:t>Adelantan  estudios junto con </a:t>
            </a:r>
            <a:r>
              <a:rPr lang="es-CO" dirty="0"/>
              <a:t>la </a:t>
            </a:r>
            <a:r>
              <a:rPr lang="es-CO" dirty="0" smtClean="0"/>
              <a:t>nasa. "El </a:t>
            </a:r>
            <a:r>
              <a:rPr lang="es-CO" dirty="0"/>
              <a:t>objetivo del proyecto es medir la radiación ultravioleta y estudiar la influencia de los factores </a:t>
            </a:r>
            <a:r>
              <a:rPr lang="es-CO" dirty="0" smtClean="0"/>
              <a:t>que indicen  </a:t>
            </a:r>
            <a:r>
              <a:rPr lang="es-CO" dirty="0"/>
              <a:t>en ella</a:t>
            </a:r>
            <a:r>
              <a:rPr lang="es-CO" dirty="0" smtClean="0"/>
              <a:t>”.</a:t>
            </a:r>
          </a:p>
          <a:p>
            <a:pPr marL="285750" indent="-285750"/>
            <a:r>
              <a:rPr lang="en-US" dirty="0"/>
              <a:t>Earth Probe-Total Ozone Mapping Spectrometer (EP-TOMS) 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35287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193</TotalTime>
  <Words>373</Words>
  <Application>Microsoft Office PowerPoint</Application>
  <PresentationFormat>Presentación en pantalla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Alta costura</vt:lpstr>
      <vt:lpstr>Presentación de PowerPoint</vt:lpstr>
      <vt:lpstr>Científico:  Persi Diaconis</vt:lpstr>
      <vt:lpstr>Su Historia y Vida </vt:lpstr>
      <vt:lpstr>Cual Fue Su Aporte:</vt:lpstr>
      <vt:lpstr>Su Aporte a La Compresión De Lo Que Es El Mundo</vt:lpstr>
      <vt:lpstr>Actualmente</vt:lpstr>
      <vt:lpstr>Contribución con la cultura </vt:lpstr>
      <vt:lpstr>Presentación de PowerPoint</vt:lpstr>
      <vt:lpstr>Presentación de PowerPoint</vt:lpstr>
    </vt:vector>
  </TitlesOfParts>
  <Company>Familiar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Científico:  Persi Diaconis</dc:title>
  <dc:creator>Giselle</dc:creator>
  <cp:lastModifiedBy>Victor</cp:lastModifiedBy>
  <cp:revision>24</cp:revision>
  <dcterms:created xsi:type="dcterms:W3CDTF">2011-01-25T13:17:05Z</dcterms:created>
  <dcterms:modified xsi:type="dcterms:W3CDTF">2011-01-25T23:12:08Z</dcterms:modified>
</cp:coreProperties>
</file>