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464"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7A81ACE5-B338-48D0-8D4D-C4B5E6AEB5DD}" type="datetimeFigureOut">
              <a:rPr lang="es-CO" smtClean="0"/>
              <a:pPr/>
              <a:t>14/04/2011</a:t>
            </a:fld>
            <a:endParaRPr lang="es-CO"/>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s-CO"/>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DF09ACAC-FD76-448C-A8F7-BB700DFE6379}" type="slidenum">
              <a:rPr lang="es-CO" smtClean="0"/>
              <a:pPr/>
              <a:t>‹Nº›</a:t>
            </a:fld>
            <a:endParaRPr lang="es-CO"/>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7A81ACE5-B338-48D0-8D4D-C4B5E6AEB5DD}" type="datetimeFigureOut">
              <a:rPr lang="es-CO" smtClean="0"/>
              <a:pPr/>
              <a:t>14/04/2011</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DF09ACAC-FD76-448C-A8F7-BB700DFE6379}"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7A81ACE5-B338-48D0-8D4D-C4B5E6AEB5DD}" type="datetimeFigureOut">
              <a:rPr lang="es-CO" smtClean="0"/>
              <a:pPr/>
              <a:t>14/04/2011</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DF09ACAC-FD76-448C-A8F7-BB700DFE6379}"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7A81ACE5-B338-48D0-8D4D-C4B5E6AEB5DD}" type="datetimeFigureOut">
              <a:rPr lang="es-CO" smtClean="0"/>
              <a:pPr/>
              <a:t>14/04/2011</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DF09ACAC-FD76-448C-A8F7-BB700DFE6379}"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7A81ACE5-B338-48D0-8D4D-C4B5E6AEB5DD}" type="datetimeFigureOut">
              <a:rPr lang="es-CO" smtClean="0"/>
              <a:pPr/>
              <a:t>14/04/2011</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DF09ACAC-FD76-448C-A8F7-BB700DFE6379}" type="slidenum">
              <a:rPr lang="es-CO" smtClean="0"/>
              <a:pPr/>
              <a:t>‹Nº›</a:t>
            </a:fld>
            <a:endParaRPr lang="es-C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7A81ACE5-B338-48D0-8D4D-C4B5E6AEB5DD}" type="datetimeFigureOut">
              <a:rPr lang="es-CO" smtClean="0"/>
              <a:pPr/>
              <a:t>14/04/2011</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DF09ACAC-FD76-448C-A8F7-BB700DFE6379}" type="slidenum">
              <a:rPr lang="es-CO" smtClean="0"/>
              <a:pPr/>
              <a:t>‹Nº›</a:t>
            </a:fld>
            <a:endParaRPr lang="es-CO"/>
          </a:p>
        </p:txBody>
      </p:sp>
      <p:sp>
        <p:nvSpPr>
          <p:cNvPr id="9" name="Content Placeholder 8"/>
          <p:cNvSpPr>
            <a:spLocks noGrp="1"/>
          </p:cNvSpPr>
          <p:nvPr>
            <p:ph sz="quarter" idx="13"/>
          </p:nvPr>
        </p:nvSpPr>
        <p:spPr>
          <a:xfrm>
            <a:off x="1042416" y="2313432"/>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7A81ACE5-B338-48D0-8D4D-C4B5E6AEB5DD}" type="datetimeFigureOut">
              <a:rPr lang="es-CO" smtClean="0"/>
              <a:pPr/>
              <a:t>14/04/2011</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DF09ACAC-FD76-448C-A8F7-BB700DFE6379}" type="slidenum">
              <a:rPr lang="es-CO" smtClean="0"/>
              <a:pPr/>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7A81ACE5-B338-48D0-8D4D-C4B5E6AEB5DD}" type="datetimeFigureOut">
              <a:rPr lang="es-CO" smtClean="0"/>
              <a:pPr/>
              <a:t>14/04/2011</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DF09ACAC-FD76-448C-A8F7-BB700DFE6379}"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81ACE5-B338-48D0-8D4D-C4B5E6AEB5DD}" type="datetimeFigureOut">
              <a:rPr lang="es-CO" smtClean="0"/>
              <a:pPr/>
              <a:t>14/04/2011</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DF09ACAC-FD76-448C-A8F7-BB700DFE6379}"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A81ACE5-B338-48D0-8D4D-C4B5E6AEB5DD}" type="datetimeFigureOut">
              <a:rPr lang="es-CO" smtClean="0"/>
              <a:pPr/>
              <a:t>14/04/2011</a:t>
            </a:fld>
            <a:endParaRPr lang="es-CO"/>
          </a:p>
        </p:txBody>
      </p:sp>
      <p:sp>
        <p:nvSpPr>
          <p:cNvPr id="7" name="Slide Number Placeholder 6"/>
          <p:cNvSpPr>
            <a:spLocks noGrp="1"/>
          </p:cNvSpPr>
          <p:nvPr>
            <p:ph type="sldNum" sz="quarter" idx="12"/>
          </p:nvPr>
        </p:nvSpPr>
        <p:spPr/>
        <p:txBody>
          <a:bodyPr/>
          <a:lstStyle/>
          <a:p>
            <a:fld id="{DF09ACAC-FD76-448C-A8F7-BB700DFE6379}" type="slidenum">
              <a:rPr lang="es-CO" smtClean="0"/>
              <a:pPr/>
              <a:t>‹Nº›</a:t>
            </a:fld>
            <a:endParaRPr lang="es-CO"/>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CO"/>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s-ES" smtClean="0"/>
              <a:t>Haga clic para modificar el estilo de título del patrón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s-ES" smtClean="0"/>
              <a:t>Haga clic para modificar el estilo de título del patrón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7A81ACE5-B338-48D0-8D4D-C4B5E6AEB5DD}" type="datetimeFigureOut">
              <a:rPr lang="es-CO" smtClean="0"/>
              <a:pPr/>
              <a:t>14/04/2011</a:t>
            </a:fld>
            <a:endParaRPr lang="es-CO"/>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CO"/>
          </a:p>
        </p:txBody>
      </p:sp>
      <p:sp>
        <p:nvSpPr>
          <p:cNvPr id="7" name="Slide Number Placeholder 6"/>
          <p:cNvSpPr>
            <a:spLocks noGrp="1"/>
          </p:cNvSpPr>
          <p:nvPr>
            <p:ph type="sldNum" sz="quarter" idx="12"/>
          </p:nvPr>
        </p:nvSpPr>
        <p:spPr/>
        <p:txBody>
          <a:bodyPr/>
          <a:lstStyle/>
          <a:p>
            <a:fld id="{DF09ACAC-FD76-448C-A8F7-BB700DFE6379}" type="slidenum">
              <a:rPr lang="es-CO" smtClean="0"/>
              <a:pPr/>
              <a:t>‹Nº›</a:t>
            </a:fld>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7A81ACE5-B338-48D0-8D4D-C4B5E6AEB5DD}" type="datetimeFigureOut">
              <a:rPr lang="es-CO" smtClean="0"/>
              <a:pPr/>
              <a:t>14/04/2011</a:t>
            </a:fld>
            <a:endParaRPr lang="es-CO"/>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s-CO"/>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DF09ACAC-FD76-448C-A8F7-BB700DFE6379}" type="slidenum">
              <a:rPr lang="es-CO" smtClean="0"/>
              <a:pPr/>
              <a:t>‹Nº›</a:t>
            </a:fld>
            <a:endParaRPr lang="es-CO"/>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404664"/>
            <a:ext cx="7772400" cy="3195787"/>
          </a:xfrm>
        </p:spPr>
        <p:txBody>
          <a:bodyPr>
            <a:normAutofit/>
          </a:bodyPr>
          <a:lstStyle/>
          <a:p>
            <a:pPr algn="ctr"/>
            <a:r>
              <a:rPr lang="es-CO" b="1" dirty="0" smtClean="0">
                <a:solidFill>
                  <a:schemeClr val="tx1"/>
                </a:solidFill>
              </a:rPr>
              <a:t>Nos parece Con Pocas Probabilidades de Éxito, Si No Inútil El Propósito De Eliminar Las Tendencias Agresivas De Los Hombres</a:t>
            </a:r>
            <a:endParaRPr lang="es-CO" b="1" dirty="0">
              <a:solidFill>
                <a:schemeClr val="tx1"/>
              </a:solidFill>
            </a:endParaRPr>
          </a:p>
        </p:txBody>
      </p:sp>
      <p:sp>
        <p:nvSpPr>
          <p:cNvPr id="3" name="2 Subtítulo"/>
          <p:cNvSpPr>
            <a:spLocks noGrp="1"/>
          </p:cNvSpPr>
          <p:nvPr>
            <p:ph type="subTitle" idx="1"/>
          </p:nvPr>
        </p:nvSpPr>
        <p:spPr>
          <a:xfrm>
            <a:off x="251520" y="4725144"/>
            <a:ext cx="6400800" cy="1752600"/>
          </a:xfrm>
        </p:spPr>
        <p:txBody>
          <a:bodyPr>
            <a:normAutofit/>
          </a:bodyPr>
          <a:lstStyle/>
          <a:p>
            <a:r>
              <a:rPr lang="es-CO" dirty="0" smtClean="0"/>
              <a:t>Giselle Pantoja</a:t>
            </a:r>
          </a:p>
          <a:p>
            <a:r>
              <a:rPr lang="es-CO" dirty="0" smtClean="0"/>
              <a:t>Víctor Enríquez</a:t>
            </a:r>
          </a:p>
          <a:p>
            <a:r>
              <a:rPr lang="es-CO" dirty="0" smtClean="0"/>
              <a:t>Katherine Muñoz </a:t>
            </a:r>
          </a:p>
          <a:p>
            <a:r>
              <a:rPr lang="es-CO" dirty="0" smtClean="0"/>
              <a:t>Paola Jurado </a:t>
            </a:r>
          </a:p>
          <a:p>
            <a:r>
              <a:rPr lang="es-CO" dirty="0" smtClean="0"/>
              <a:t>Jessica Erazo</a:t>
            </a:r>
            <a:endParaRPr lang="es-CO" dirty="0"/>
          </a:p>
        </p:txBody>
      </p:sp>
      <p:pic>
        <p:nvPicPr>
          <p:cNvPr id="1026" name="Picture 2" descr="http://radio.rpp.com.pe/confidencias/files/2009/02/peleones.jpe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44008" y="4221088"/>
            <a:ext cx="3168352" cy="1901011"/>
          </a:xfrm>
          <a:prstGeom prst="rect">
            <a:avLst/>
          </a:prstGeom>
          <a:noFill/>
          <a:ln>
            <a:solidFill>
              <a:srgbClr val="FF0000"/>
            </a:solidFill>
          </a:ln>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466070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b="1" dirty="0" smtClean="0"/>
              <a:t>Tesis De Psicoanálisis</a:t>
            </a:r>
            <a:endParaRPr lang="es-CO" b="1" dirty="0"/>
          </a:p>
        </p:txBody>
      </p:sp>
      <p:sp>
        <p:nvSpPr>
          <p:cNvPr id="3" name="2 Marcador de contenido"/>
          <p:cNvSpPr>
            <a:spLocks noGrp="1"/>
          </p:cNvSpPr>
          <p:nvPr>
            <p:ph idx="1"/>
          </p:nvPr>
        </p:nvSpPr>
        <p:spPr>
          <a:xfrm>
            <a:off x="1043492" y="2323652"/>
            <a:ext cx="6840876" cy="3508977"/>
          </a:xfrm>
        </p:spPr>
        <p:txBody>
          <a:bodyPr/>
          <a:lstStyle/>
          <a:p>
            <a:pPr marL="514350" indent="-514350" algn="just">
              <a:buAutoNum type="arabicPeriod"/>
            </a:pPr>
            <a:endParaRPr lang="es-CO" dirty="0" smtClean="0"/>
          </a:p>
          <a:p>
            <a:pPr marL="514350" indent="-514350" algn="just">
              <a:buAutoNum type="arabicPeriod"/>
            </a:pPr>
            <a:r>
              <a:rPr lang="es-CO" dirty="0" smtClean="0"/>
              <a:t>Tesis de los impulsos destructivos inconscientes reprimidos.</a:t>
            </a:r>
          </a:p>
          <a:p>
            <a:pPr marL="0" indent="0" algn="just">
              <a:buNone/>
            </a:pPr>
            <a:endParaRPr lang="es-CO" dirty="0" smtClean="0"/>
          </a:p>
          <a:p>
            <a:pPr marL="0" indent="0" algn="just">
              <a:buNone/>
            </a:pPr>
            <a:r>
              <a:rPr lang="es-CO" dirty="0" smtClean="0">
                <a:solidFill>
                  <a:schemeClr val="bg2"/>
                </a:solidFill>
              </a:rPr>
              <a:t>2. </a:t>
            </a:r>
            <a:r>
              <a:rPr lang="es-CO" dirty="0" smtClean="0"/>
              <a:t>Tesis </a:t>
            </a:r>
            <a:r>
              <a:rPr lang="es-CO" dirty="0" smtClean="0"/>
              <a:t>de la debilidad y dependencia del yo. </a:t>
            </a:r>
          </a:p>
          <a:p>
            <a:endParaRPr lang="es-CO" dirty="0"/>
          </a:p>
        </p:txBody>
      </p:sp>
    </p:spTree>
    <p:extLst>
      <p:ext uri="{BB962C8B-B14F-4D97-AF65-F5344CB8AC3E}">
        <p14:creationId xmlns:p14="http://schemas.microsoft.com/office/powerpoint/2010/main" xmlns="" val="1962702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490" y="0"/>
            <a:ext cx="7024744" cy="2924944"/>
          </a:xfrm>
        </p:spPr>
        <p:txBody>
          <a:bodyPr>
            <a:normAutofit fontScale="90000"/>
          </a:bodyPr>
          <a:lstStyle/>
          <a:p>
            <a:pPr algn="ctr"/>
            <a:r>
              <a:rPr lang="es-CO" dirty="0" smtClean="0"/>
              <a:t/>
            </a:r>
            <a:br>
              <a:rPr lang="es-CO" dirty="0" smtClean="0"/>
            </a:br>
            <a:r>
              <a:rPr lang="es-CO" dirty="0" smtClean="0"/>
              <a:t/>
            </a:r>
            <a:br>
              <a:rPr lang="es-CO" dirty="0" smtClean="0"/>
            </a:br>
            <a:r>
              <a:rPr lang="es-CO" dirty="0" smtClean="0"/>
              <a:t/>
            </a:r>
            <a:br>
              <a:rPr lang="es-CO" dirty="0" smtClean="0"/>
            </a:br>
            <a:r>
              <a:rPr lang="es-CO" dirty="0" smtClean="0"/>
              <a:t/>
            </a:r>
            <a:br>
              <a:rPr lang="es-CO" dirty="0" smtClean="0"/>
            </a:br>
            <a:r>
              <a:rPr lang="es-CO" dirty="0" smtClean="0"/>
              <a:t/>
            </a:r>
            <a:br>
              <a:rPr lang="es-CO" dirty="0" smtClean="0"/>
            </a:br>
            <a:r>
              <a:rPr lang="es-CO" dirty="0" smtClean="0"/>
              <a:t/>
            </a:r>
            <a:br>
              <a:rPr lang="es-CO" dirty="0" smtClean="0"/>
            </a:br>
            <a:r>
              <a:rPr lang="es-CO" dirty="0" smtClean="0"/>
              <a:t/>
            </a:r>
            <a:br>
              <a:rPr lang="es-CO" dirty="0" smtClean="0"/>
            </a:br>
            <a:r>
              <a:rPr lang="es-CO" dirty="0" smtClean="0"/>
              <a:t/>
            </a:r>
            <a:br>
              <a:rPr lang="es-CO" dirty="0" smtClean="0"/>
            </a:br>
            <a:r>
              <a:rPr lang="es-CO" dirty="0" smtClean="0"/>
              <a:t/>
            </a:r>
            <a:br>
              <a:rPr lang="es-CO" dirty="0" smtClean="0"/>
            </a:br>
            <a:r>
              <a:rPr lang="es-CO" dirty="0" smtClean="0"/>
              <a:t/>
            </a:r>
            <a:br>
              <a:rPr lang="es-CO" dirty="0" smtClean="0"/>
            </a:br>
            <a:r>
              <a:rPr lang="es-CO" dirty="0" smtClean="0"/>
              <a:t/>
            </a:r>
            <a:br>
              <a:rPr lang="es-CO" dirty="0" smtClean="0"/>
            </a:br>
            <a:r>
              <a:rPr lang="es-CO" dirty="0" smtClean="0"/>
              <a:t/>
            </a:r>
            <a:br>
              <a:rPr lang="es-CO" dirty="0" smtClean="0"/>
            </a:br>
            <a:r>
              <a:rPr lang="es-CO" dirty="0" smtClean="0"/>
              <a:t/>
            </a:r>
            <a:br>
              <a:rPr lang="es-CO" dirty="0" smtClean="0"/>
            </a:br>
            <a:r>
              <a:rPr lang="es-CO" dirty="0" smtClean="0"/>
              <a:t/>
            </a:r>
            <a:br>
              <a:rPr lang="es-CO" dirty="0" smtClean="0"/>
            </a:br>
            <a:r>
              <a:rPr lang="es-CO" dirty="0" smtClean="0"/>
              <a:t/>
            </a:r>
            <a:br>
              <a:rPr lang="es-CO" dirty="0" smtClean="0"/>
            </a:br>
            <a:r>
              <a:rPr lang="es-CO" dirty="0" smtClean="0"/>
              <a:t> </a:t>
            </a:r>
            <a:r>
              <a:rPr lang="es-CO" dirty="0" smtClean="0"/>
              <a:t>                                                           </a:t>
            </a:r>
            <a:br>
              <a:rPr lang="es-CO" dirty="0" smtClean="0"/>
            </a:br>
            <a:r>
              <a:rPr lang="es-CO" b="1" dirty="0" smtClean="0"/>
              <a:t/>
            </a:r>
            <a:br>
              <a:rPr lang="es-CO" b="1" dirty="0" smtClean="0"/>
            </a:br>
            <a:r>
              <a:rPr lang="es-CO" b="1" dirty="0" smtClean="0"/>
              <a:t>Tesis </a:t>
            </a:r>
            <a:r>
              <a:rPr lang="es-CO" b="1" dirty="0" smtClean="0"/>
              <a:t>de los impulsos destructivos inconscientes reprimidos </a:t>
            </a:r>
            <a:br>
              <a:rPr lang="es-CO" b="1" dirty="0" smtClean="0"/>
            </a:br>
            <a:endParaRPr lang="es-CO" b="1" dirty="0"/>
          </a:p>
        </p:txBody>
      </p:sp>
      <p:sp>
        <p:nvSpPr>
          <p:cNvPr id="3" name="2 Marcador de contenido"/>
          <p:cNvSpPr>
            <a:spLocks noGrp="1"/>
          </p:cNvSpPr>
          <p:nvPr>
            <p:ph idx="1"/>
          </p:nvPr>
        </p:nvSpPr>
        <p:spPr>
          <a:xfrm>
            <a:off x="395536" y="2636912"/>
            <a:ext cx="8291264" cy="3489251"/>
          </a:xfrm>
        </p:spPr>
        <p:txBody>
          <a:bodyPr/>
          <a:lstStyle/>
          <a:p>
            <a:endParaRPr lang="es-CO" dirty="0" smtClean="0"/>
          </a:p>
          <a:p>
            <a:r>
              <a:rPr lang="es-CO" dirty="0" smtClean="0"/>
              <a:t>Las </a:t>
            </a:r>
            <a:r>
              <a:rPr lang="es-CO" dirty="0" smtClean="0"/>
              <a:t>tendencias agresivas de los hombres no pueden ser eliminadas porque existen unos impulsos salvajes y malignos que persisten reprimidos en el inconsciente y que en ocasiones son desarrollados</a:t>
            </a:r>
            <a:endParaRPr lang="es-CO" dirty="0"/>
          </a:p>
        </p:txBody>
      </p:sp>
    </p:spTree>
    <p:extLst>
      <p:ext uri="{BB962C8B-B14F-4D97-AF65-F5344CB8AC3E}">
        <p14:creationId xmlns:p14="http://schemas.microsoft.com/office/powerpoint/2010/main" xmlns="" val="2814339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CO" b="1" dirty="0" smtClean="0"/>
              <a:t>Tesis de la debilidad y dependencia del yo</a:t>
            </a:r>
            <a:endParaRPr lang="es-CO" b="1" dirty="0"/>
          </a:p>
        </p:txBody>
      </p:sp>
      <p:sp>
        <p:nvSpPr>
          <p:cNvPr id="3" name="2 Marcador de contenido"/>
          <p:cNvSpPr>
            <a:spLocks noGrp="1"/>
          </p:cNvSpPr>
          <p:nvPr>
            <p:ph idx="1"/>
          </p:nvPr>
        </p:nvSpPr>
        <p:spPr>
          <a:xfrm>
            <a:off x="1043608" y="2564904"/>
            <a:ext cx="6777317" cy="3508977"/>
          </a:xfrm>
        </p:spPr>
        <p:txBody>
          <a:bodyPr/>
          <a:lstStyle/>
          <a:p>
            <a:pPr algn="just"/>
            <a:r>
              <a:rPr lang="es-CO" dirty="0" smtClean="0"/>
              <a:t>Aunque quisiéramos controlar la agresividad con la intelectualidad, no es posible porque este sigue siendo controlado por nuestras actitudes y resistencias internas.</a:t>
            </a:r>
          </a:p>
          <a:p>
            <a:endParaRPr lang="es-CO" dirty="0"/>
          </a:p>
        </p:txBody>
      </p:sp>
    </p:spTree>
    <p:extLst>
      <p:ext uri="{BB962C8B-B14F-4D97-AF65-F5344CB8AC3E}">
        <p14:creationId xmlns:p14="http://schemas.microsoft.com/office/powerpoint/2010/main" xmlns="" val="3381639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608" y="764704"/>
            <a:ext cx="7024744" cy="1143000"/>
          </a:xfrm>
        </p:spPr>
        <p:txBody>
          <a:bodyPr>
            <a:normAutofit fontScale="90000"/>
          </a:bodyPr>
          <a:lstStyle/>
          <a:p>
            <a:pPr algn="ctr"/>
            <a:r>
              <a:rPr lang="es-CO" b="1" dirty="0" smtClean="0">
                <a:solidFill>
                  <a:schemeClr val="bg2"/>
                </a:solidFill>
              </a:rPr>
              <a:t>Planteamiento de Freud a Einstein</a:t>
            </a:r>
            <a:endParaRPr lang="es-CO" b="1" dirty="0">
              <a:solidFill>
                <a:schemeClr val="bg2"/>
              </a:solidFill>
            </a:endParaRPr>
          </a:p>
        </p:txBody>
      </p:sp>
      <p:sp>
        <p:nvSpPr>
          <p:cNvPr id="3" name="2 Marcador de contenido"/>
          <p:cNvSpPr>
            <a:spLocks noGrp="1"/>
          </p:cNvSpPr>
          <p:nvPr>
            <p:ph idx="1"/>
          </p:nvPr>
        </p:nvSpPr>
        <p:spPr>
          <a:xfrm>
            <a:off x="755576" y="1844824"/>
            <a:ext cx="7704856" cy="4824536"/>
          </a:xfrm>
        </p:spPr>
        <p:txBody>
          <a:bodyPr>
            <a:noAutofit/>
          </a:bodyPr>
          <a:lstStyle/>
          <a:p>
            <a:pPr algn="just"/>
            <a:r>
              <a:rPr lang="es-CO" sz="2000" dirty="0" smtClean="0"/>
              <a:t>Influencia del poder: la humanidad ha impuesto unas organizaciones de figuras de poder como: el gobierno, iglesia, hasta la misma academia, entre otros. Las cuales limitan conductas y comportamientos de las personas para la convivencia en sociedad, y </a:t>
            </a:r>
            <a:r>
              <a:rPr lang="es-CO" sz="2000" dirty="0" smtClean="0"/>
              <a:t>además </a:t>
            </a:r>
            <a:r>
              <a:rPr lang="es-CO" sz="2000" dirty="0" smtClean="0"/>
              <a:t>tienen el poder de corregir los hechos malos. Ejemplo: A un asesino lo meten a la </a:t>
            </a:r>
            <a:r>
              <a:rPr lang="es-CO" sz="2000" dirty="0" smtClean="0"/>
              <a:t>cárcel </a:t>
            </a:r>
            <a:r>
              <a:rPr lang="es-CO" sz="2000" dirty="0" smtClean="0"/>
              <a:t>por haber violado un </a:t>
            </a:r>
            <a:r>
              <a:rPr lang="es-CO" sz="2000" dirty="0" smtClean="0"/>
              <a:t>derecho.</a:t>
            </a:r>
          </a:p>
          <a:p>
            <a:pPr algn="just"/>
            <a:r>
              <a:rPr lang="es-CO" sz="2000" dirty="0" smtClean="0"/>
              <a:t>Pero</a:t>
            </a:r>
            <a:r>
              <a:rPr lang="es-CO" sz="2000" dirty="0" smtClean="0"/>
              <a:t>, estas figuras de poder, en las que la sociedad </a:t>
            </a:r>
            <a:r>
              <a:rPr lang="es-CO" sz="2000" dirty="0" smtClean="0"/>
              <a:t>confía, </a:t>
            </a:r>
            <a:r>
              <a:rPr lang="es-CO" sz="2000" dirty="0" smtClean="0"/>
              <a:t>tienen sus propios intereses personales. Lo que genera un mal funcionamiento de los sistemas y esto conduce a la guerra. Cuando la figura de poder desaparece, se pierden las limitaciones conductuales y esto desemboca en el desorden publico.</a:t>
            </a:r>
            <a:endParaRPr lang="es-CO" sz="2000" dirty="0"/>
          </a:p>
        </p:txBody>
      </p:sp>
    </p:spTree>
    <p:extLst>
      <p:ext uri="{BB962C8B-B14F-4D97-AF65-F5344CB8AC3E}">
        <p14:creationId xmlns:p14="http://schemas.microsoft.com/office/powerpoint/2010/main" xmlns="" val="9772309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b="1" dirty="0" smtClean="0">
                <a:solidFill>
                  <a:schemeClr val="bg2"/>
                </a:solidFill>
              </a:rPr>
              <a:t>Planteamiento de Freud a Einstein</a:t>
            </a:r>
            <a:endParaRPr lang="es-CO" b="1" dirty="0">
              <a:solidFill>
                <a:schemeClr val="bg2"/>
              </a:solidFill>
            </a:endParaRPr>
          </a:p>
        </p:txBody>
      </p:sp>
      <p:sp>
        <p:nvSpPr>
          <p:cNvPr id="3" name="2 Marcador de contenido"/>
          <p:cNvSpPr>
            <a:spLocks noGrp="1"/>
          </p:cNvSpPr>
          <p:nvPr>
            <p:ph idx="1"/>
          </p:nvPr>
        </p:nvSpPr>
        <p:spPr/>
        <p:txBody>
          <a:bodyPr>
            <a:normAutofit fontScale="92500" lnSpcReduction="10000"/>
          </a:bodyPr>
          <a:lstStyle/>
          <a:p>
            <a:pPr algn="just"/>
            <a:r>
              <a:rPr lang="es-CO" dirty="0" smtClean="0"/>
              <a:t>Los seres humanos somos regidos por 2 tipos de pulsiones las sexuales y las de agresión. Las pulsiones no se deben clasificar como lo bueno y lo malo porque el ser humano debe tener un equilibrio entre las 2 y así poder vivir en sociedad. Pero no es posible eliminar del todo las pulsaciones de agresión, podemos controlarla haciendo diferentes actividades como estudiar, practicar algún deporte etc. Además de las figuras de poder mencionadas anteriormente.</a:t>
            </a:r>
            <a:endParaRPr lang="es-CO" dirty="0"/>
          </a:p>
        </p:txBody>
      </p:sp>
    </p:spTree>
    <p:extLst>
      <p:ext uri="{BB962C8B-B14F-4D97-AF65-F5344CB8AC3E}">
        <p14:creationId xmlns:p14="http://schemas.microsoft.com/office/powerpoint/2010/main" xmlns="" val="18320438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orque_la_guerra">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porque_la_guerra</Template>
  <TotalTime>3</TotalTime>
  <Words>332</Words>
  <Application>Microsoft Office PowerPoint</Application>
  <PresentationFormat>Presentación en pantalla (4:3)</PresentationFormat>
  <Paragraphs>21</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porque_la_guerra</vt:lpstr>
      <vt:lpstr>Nos parece Con Pocas Probabilidades de Éxito, Si No Inútil El Propósito De Eliminar Las Tendencias Agresivas De Los Hombres</vt:lpstr>
      <vt:lpstr>Tesis De Psicoanálisis</vt:lpstr>
      <vt:lpstr>                                                                             Tesis de los impulsos destructivos inconscientes reprimidos  </vt:lpstr>
      <vt:lpstr>Tesis de la debilidad y dependencia del yo</vt:lpstr>
      <vt:lpstr>Planteamiento de Freud a Einstein</vt:lpstr>
      <vt:lpstr>Planteamiento de Freud a Einstein</vt:lpstr>
    </vt:vector>
  </TitlesOfParts>
  <Company>Universidad Icesi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Nos parece Con Pocas Probabilidades de Éxito, Si No Inútil El Propósito De Eliminar Las Tendencias Agresivas De Los Hombres</dc:title>
  <dc:creator>92101776818</dc:creator>
  <cp:lastModifiedBy>92101776818</cp:lastModifiedBy>
  <cp:revision>1</cp:revision>
  <dcterms:created xsi:type="dcterms:W3CDTF">2011-04-14T19:52:42Z</dcterms:created>
  <dcterms:modified xsi:type="dcterms:W3CDTF">2011-04-14T19:55:51Z</dcterms:modified>
</cp:coreProperties>
</file>