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BCBF796-45B7-46BE-BB74-4BA093C60B67}" type="datetimeFigureOut">
              <a:rPr lang="es-ES" smtClean="0"/>
              <a:pPr/>
              <a:t>15/02/2011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1424F8-B343-4255-8BFC-ECE2A5EB77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F796-45B7-46BE-BB74-4BA093C60B67}" type="datetimeFigureOut">
              <a:rPr lang="es-ES" smtClean="0"/>
              <a:pPr/>
              <a:t>15/02/2011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24F8-B343-4255-8BFC-ECE2A5EB77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F796-45B7-46BE-BB74-4BA093C60B67}" type="datetimeFigureOut">
              <a:rPr lang="es-ES" smtClean="0"/>
              <a:pPr/>
              <a:t>15/02/2011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24F8-B343-4255-8BFC-ECE2A5EB77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CBF796-45B7-46BE-BB74-4BA093C60B67}" type="datetimeFigureOut">
              <a:rPr lang="es-ES" smtClean="0"/>
              <a:pPr/>
              <a:t>15/02/2011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1424F8-B343-4255-8BFC-ECE2A5EB77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BCBF796-45B7-46BE-BB74-4BA093C60B67}" type="datetimeFigureOut">
              <a:rPr lang="es-ES" smtClean="0"/>
              <a:pPr/>
              <a:t>15/02/2011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1424F8-B343-4255-8BFC-ECE2A5EB77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F796-45B7-46BE-BB74-4BA093C60B67}" type="datetimeFigureOut">
              <a:rPr lang="es-ES" smtClean="0"/>
              <a:pPr/>
              <a:t>15/02/2011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24F8-B343-4255-8BFC-ECE2A5EB77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F796-45B7-46BE-BB74-4BA093C60B67}" type="datetimeFigureOut">
              <a:rPr lang="es-ES" smtClean="0"/>
              <a:pPr/>
              <a:t>15/02/2011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24F8-B343-4255-8BFC-ECE2A5EB77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CBF796-45B7-46BE-BB74-4BA093C60B67}" type="datetimeFigureOut">
              <a:rPr lang="es-ES" smtClean="0"/>
              <a:pPr/>
              <a:t>15/02/2011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1424F8-B343-4255-8BFC-ECE2A5EB77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F796-45B7-46BE-BB74-4BA093C60B67}" type="datetimeFigureOut">
              <a:rPr lang="es-ES" smtClean="0"/>
              <a:pPr/>
              <a:t>15/02/2011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24F8-B343-4255-8BFC-ECE2A5EB77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CBF796-45B7-46BE-BB74-4BA093C60B67}" type="datetimeFigureOut">
              <a:rPr lang="es-ES" smtClean="0"/>
              <a:pPr/>
              <a:t>15/02/2011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1424F8-B343-4255-8BFC-ECE2A5EB77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CBF796-45B7-46BE-BB74-4BA093C60B67}" type="datetimeFigureOut">
              <a:rPr lang="es-ES" smtClean="0"/>
              <a:pPr/>
              <a:t>15/02/2011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1424F8-B343-4255-8BFC-ECE2A5EB77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CBF796-45B7-46BE-BB74-4BA093C60B67}" type="datetimeFigureOut">
              <a:rPr lang="es-ES" smtClean="0"/>
              <a:pPr/>
              <a:t>15/02/2011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1424F8-B343-4255-8BFC-ECE2A5EB77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67744" y="1916832"/>
            <a:ext cx="6172200" cy="1894362"/>
          </a:xfrm>
        </p:spPr>
        <p:txBody>
          <a:bodyPr/>
          <a:lstStyle/>
          <a:p>
            <a:r>
              <a:rPr lang="es-ES" dirty="0" smtClean="0"/>
              <a:t>TEORÍA DE PRINCIPIOS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67744" y="4797152"/>
            <a:ext cx="6172200" cy="137160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Martha Lucía Muñoz</a:t>
            </a:r>
          </a:p>
          <a:p>
            <a:r>
              <a:rPr lang="es-ES" dirty="0" smtClean="0"/>
              <a:t>Laura Serna Salcedo</a:t>
            </a:r>
          </a:p>
          <a:p>
            <a:r>
              <a:rPr lang="es-ES" dirty="0" smtClean="0"/>
              <a:t>Laura Navia Prado</a:t>
            </a:r>
          </a:p>
          <a:p>
            <a:r>
              <a:rPr lang="es-ES" dirty="0" smtClean="0"/>
              <a:t>Gerardo </a:t>
            </a:r>
            <a:r>
              <a:rPr lang="es-ES" dirty="0" err="1" smtClean="0"/>
              <a:t>Betancourth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pPr algn="ctr"/>
            <a:r>
              <a:rPr lang="es-ES" b="1" dirty="0" smtClean="0"/>
              <a:t>contenido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984248"/>
            <a:ext cx="7467600" cy="48737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dirty="0" smtClean="0"/>
              <a:t>Hechos importantes.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Enunciado de la teoría 1.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Enunciado de la teoría 2.</a:t>
            </a:r>
          </a:p>
          <a:p>
            <a:pPr marL="457200" indent="-457200">
              <a:buFont typeface="+mj-lt"/>
              <a:buAutoNum type="arabicPeriod"/>
            </a:pPr>
            <a:endParaRPr lang="es-ES" dirty="0" smtClean="0"/>
          </a:p>
          <a:p>
            <a:pPr marL="457200" indent="-457200">
              <a:buFont typeface="+mj-lt"/>
              <a:buAutoNum type="arabicPeriod"/>
            </a:pPr>
            <a:endParaRPr lang="es-ES" dirty="0" smtClean="0"/>
          </a:p>
          <a:p>
            <a:pPr marL="457200" indent="-457200">
              <a:buFont typeface="+mj-lt"/>
              <a:buAutoNum type="arabicPeriod"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348880"/>
            <a:ext cx="2592288" cy="199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es-ES" b="1" dirty="0" smtClean="0"/>
              <a:t>Hechos importantes</a:t>
            </a:r>
            <a:endParaRPr lang="es-ES" b="1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873752"/>
          </a:xfrm>
        </p:spPr>
        <p:txBody>
          <a:bodyPr/>
          <a:lstStyle/>
          <a:p>
            <a:r>
              <a:rPr lang="es-ES" dirty="0" smtClean="0"/>
              <a:t>Kate deja un nota en el buzón antes de mudarse, en donde pide que su correspondencia sea entregada en su nueva residencia.</a:t>
            </a:r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Muerte de Alex el día 14 de Febrero de 2006.</a:t>
            </a:r>
          </a:p>
          <a:p>
            <a:endParaRPr lang="es-E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941168"/>
            <a:ext cx="2620752" cy="169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437112"/>
            <a:ext cx="2880320" cy="19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7467600" cy="4873752"/>
          </a:xfrm>
        </p:spPr>
        <p:txBody>
          <a:bodyPr/>
          <a:lstStyle/>
          <a:p>
            <a:pPr algn="just"/>
            <a:endParaRPr lang="es-ES" dirty="0" smtClean="0"/>
          </a:p>
          <a:p>
            <a:pPr algn="just"/>
            <a:r>
              <a:rPr lang="es-ES" dirty="0" smtClean="0"/>
              <a:t>Visita de Alex en la dirección que escribe Kate en la carta. En este momento se dan cuenta comienzan a sospechar sobre la inconsistencia de su realidad.</a:t>
            </a: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r>
              <a:rPr lang="es-ES" dirty="0" smtClean="0"/>
              <a:t>El perro, quien aparece y desaparece en momentos críticos de la historia.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4873752"/>
          </a:xfrm>
        </p:spPr>
        <p:txBody>
          <a:bodyPr/>
          <a:lstStyle/>
          <a:p>
            <a:r>
              <a:rPr lang="es-ES" dirty="0" smtClean="0"/>
              <a:t>La fiesta de cumpleaños de Kate en donde Alex la ve por primera vez, a pesar de que ella en ese tiempo lo desconoce.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La cita en el restaurante donde pretenden conocerse pero Alex no llega.</a:t>
            </a:r>
          </a:p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2886813" cy="195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30686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581128"/>
            <a:ext cx="3028028" cy="202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7920880" cy="4873752"/>
          </a:xfrm>
        </p:spPr>
        <p:txBody>
          <a:bodyPr/>
          <a:lstStyle/>
          <a:p>
            <a:r>
              <a:rPr lang="es-ES" dirty="0" smtClean="0"/>
              <a:t>Kate decide no seguir comunicándose con Alex.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Kate visita accidentalmente las oficinas de la empresa de diseño del hermano menor de Alex.</a:t>
            </a:r>
          </a:p>
          <a:p>
            <a:r>
              <a:rPr lang="es-ES" dirty="0" smtClean="0"/>
              <a:t>Finalmente, Alex y Kate se encuentran en la casa del lago.</a:t>
            </a:r>
            <a:endParaRPr lang="es-E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340768"/>
            <a:ext cx="260859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583592"/>
            <a:ext cx="2664296" cy="197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Teoría basada en la Primera ley de la Termodinámica (“La Energía no se crea ni se destruye, se transforma”) y en la teoría que habla sobre los Agujeros de Gusano.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 algn="just"/>
            <a:r>
              <a:rPr lang="es-ES" dirty="0" smtClean="0"/>
              <a:t>Choque de cuerpos cargados con energía (Cuando el bus atropella a Alex), permite de alguna manera que la energía de Alex sea transformada en una energía ubicada 2 años atrás en Espacio-Tiempo.</a:t>
            </a:r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TEORÍA DE PRINCIPIOS 1</a:t>
            </a:r>
            <a:endParaRPr lang="es-E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852936"/>
            <a:ext cx="2171663" cy="158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TEORIA DE PRINCIPOS 2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 Teniendo en cuenta las complicaciones que trae viajar a un pasado dentro de nuestro mismo universo, nosotros planteamos una teoría en donde hay 2 universos, es decir, hay un universo (A), donde pasaron los primeros acontecimientos de la película (la muerte de Alex), y un universo (B) donde ambos personajes (Kate y Alex) se encuentran vivos pero no se conocen.</a:t>
            </a:r>
          </a:p>
          <a:p>
            <a:pPr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653136"/>
            <a:ext cx="2362194" cy="186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581128"/>
            <a:ext cx="275907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1512168" cy="105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132856"/>
            <a:ext cx="2592288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971600" y="51571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UNIVERSO A</a:t>
            </a:r>
            <a:endParaRPr lang="es-E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2664296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5076056" y="51571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UNIVERSO B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158</TotalTime>
  <Words>341</Words>
  <Application>Microsoft Office PowerPoint</Application>
  <PresentationFormat>Presentación en pantalla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Mirador</vt:lpstr>
      <vt:lpstr>TEORÍA DE PRINCIPIOS</vt:lpstr>
      <vt:lpstr>contenido</vt:lpstr>
      <vt:lpstr>Hechos importantes</vt:lpstr>
      <vt:lpstr>Diapositiva 4</vt:lpstr>
      <vt:lpstr>Diapositiva 5</vt:lpstr>
      <vt:lpstr>Diapositiva 6</vt:lpstr>
      <vt:lpstr>TEORÍA DE PRINCIPIOS 1</vt:lpstr>
      <vt:lpstr>TEORIA DE PRINCIPOS 2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TEORÍA DE PRINCIPIOS</dc:title>
  <dc:creator>TaTa</dc:creator>
  <cp:lastModifiedBy>TaTa</cp:lastModifiedBy>
  <cp:revision>20</cp:revision>
  <dcterms:created xsi:type="dcterms:W3CDTF">2011-02-15T17:37:26Z</dcterms:created>
  <dcterms:modified xsi:type="dcterms:W3CDTF">2011-02-15T23:18:25Z</dcterms:modified>
</cp:coreProperties>
</file>